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CC"/>
    <a:srgbClr val="FFCC66"/>
    <a:srgbClr val="FF9933"/>
    <a:srgbClr val="00CC00"/>
    <a:srgbClr val="3366FF"/>
    <a:srgbClr val="0066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9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ガスボンベのイラスト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82CDD47B-D784-45E1-833A-DA5C18756D70}"/>
              </a:ext>
            </a:extLst>
          </p:cNvPr>
          <p:cNvGrpSpPr/>
          <p:nvPr/>
        </p:nvGrpSpPr>
        <p:grpSpPr>
          <a:xfrm>
            <a:off x="1141019" y="948140"/>
            <a:ext cx="756512" cy="2480860"/>
            <a:chOff x="1015946" y="-44221"/>
            <a:chExt cx="1070030" cy="3508992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85A62381-7C20-4722-B141-A03C99ACDA02}"/>
                </a:ext>
              </a:extLst>
            </p:cNvPr>
            <p:cNvGrpSpPr/>
            <p:nvPr/>
          </p:nvGrpSpPr>
          <p:grpSpPr>
            <a:xfrm>
              <a:off x="1015946" y="-44221"/>
              <a:ext cx="1070030" cy="3508992"/>
              <a:chOff x="1015946" y="1040148"/>
              <a:chExt cx="1070030" cy="3508992"/>
            </a:xfrm>
          </p:grpSpPr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2F6B0BBA-10B4-4904-9FDB-D73A4A479564}"/>
                  </a:ext>
                </a:extLst>
              </p:cNvPr>
              <p:cNvGrpSpPr/>
              <p:nvPr/>
            </p:nvGrpSpPr>
            <p:grpSpPr>
              <a:xfrm>
                <a:off x="1258429" y="1040148"/>
                <a:ext cx="585064" cy="496734"/>
                <a:chOff x="4120408" y="2977271"/>
                <a:chExt cx="585064" cy="49673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E0A5A209-D9FE-41BB-BBF9-6E02078EBA39}"/>
                    </a:ext>
                  </a:extLst>
                </p:cNvPr>
                <p:cNvSpPr/>
                <p:nvPr/>
              </p:nvSpPr>
              <p:spPr bwMode="auto">
                <a:xfrm>
                  <a:off x="4135913" y="3012827"/>
                  <a:ext cx="554054" cy="350602"/>
                </a:xfrm>
                <a:custGeom>
                  <a:avLst/>
                  <a:gdLst>
                    <a:gd name="connsiteX0" fmla="*/ 1313474 w 1485165"/>
                    <a:gd name="connsiteY0" fmla="*/ 194319 h 939805"/>
                    <a:gd name="connsiteX1" fmla="*/ 1146172 w 1485165"/>
                    <a:gd name="connsiteY1" fmla="*/ 361621 h 939805"/>
                    <a:gd name="connsiteX2" fmla="*/ 1146172 w 1485165"/>
                    <a:gd name="connsiteY2" fmla="*/ 599741 h 939805"/>
                    <a:gd name="connsiteX3" fmla="*/ 1313474 w 1485165"/>
                    <a:gd name="connsiteY3" fmla="*/ 767043 h 939805"/>
                    <a:gd name="connsiteX4" fmla="*/ 1480776 w 1485165"/>
                    <a:gd name="connsiteY4" fmla="*/ 767043 h 939805"/>
                    <a:gd name="connsiteX5" fmla="*/ 1480776 w 1485165"/>
                    <a:gd name="connsiteY5" fmla="*/ 194319 h 939805"/>
                    <a:gd name="connsiteX6" fmla="*/ 5717 w 1485165"/>
                    <a:gd name="connsiteY6" fmla="*/ 194319 h 939805"/>
                    <a:gd name="connsiteX7" fmla="*/ 5717 w 1485165"/>
                    <a:gd name="connsiteY7" fmla="*/ 767043 h 939805"/>
                    <a:gd name="connsiteX8" fmla="*/ 173019 w 1485165"/>
                    <a:gd name="connsiteY8" fmla="*/ 767043 h 939805"/>
                    <a:gd name="connsiteX9" fmla="*/ 340321 w 1485165"/>
                    <a:gd name="connsiteY9" fmla="*/ 599741 h 939805"/>
                    <a:gd name="connsiteX10" fmla="*/ 340321 w 1485165"/>
                    <a:gd name="connsiteY10" fmla="*/ 361621 h 939805"/>
                    <a:gd name="connsiteX11" fmla="*/ 173019 w 1485165"/>
                    <a:gd name="connsiteY11" fmla="*/ 194319 h 939805"/>
                    <a:gd name="connsiteX12" fmla="*/ 0 w 1485165"/>
                    <a:gd name="connsiteY12" fmla="*/ 0 h 939805"/>
                    <a:gd name="connsiteX13" fmla="*/ 341976 w 1485165"/>
                    <a:gd name="connsiteY13" fmla="*/ 12797 h 939805"/>
                    <a:gd name="connsiteX14" fmla="*/ 742582 w 1485165"/>
                    <a:gd name="connsiteY14" fmla="*/ 17666 h 939805"/>
                    <a:gd name="connsiteX15" fmla="*/ 1143188 w 1485165"/>
                    <a:gd name="connsiteY15" fmla="*/ 12797 h 939805"/>
                    <a:gd name="connsiteX16" fmla="*/ 1485165 w 1485165"/>
                    <a:gd name="connsiteY16" fmla="*/ 0 h 939805"/>
                    <a:gd name="connsiteX17" fmla="*/ 1485165 w 1485165"/>
                    <a:gd name="connsiteY17" fmla="*/ 939805 h 939805"/>
                    <a:gd name="connsiteX18" fmla="*/ 0 w 1485165"/>
                    <a:gd name="connsiteY18" fmla="*/ 939805 h 939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485165" h="939805">
                      <a:moveTo>
                        <a:pt x="1313474" y="194319"/>
                      </a:moveTo>
                      <a:cubicBezTo>
                        <a:pt x="1221076" y="194319"/>
                        <a:pt x="1146172" y="269223"/>
                        <a:pt x="1146172" y="361621"/>
                      </a:cubicBezTo>
                      <a:lnTo>
                        <a:pt x="1146172" y="599741"/>
                      </a:lnTo>
                      <a:cubicBezTo>
                        <a:pt x="1146172" y="692139"/>
                        <a:pt x="1221076" y="767043"/>
                        <a:pt x="1313474" y="767043"/>
                      </a:cubicBezTo>
                      <a:lnTo>
                        <a:pt x="1480776" y="767043"/>
                      </a:lnTo>
                      <a:lnTo>
                        <a:pt x="1480776" y="194319"/>
                      </a:lnTo>
                      <a:close/>
                      <a:moveTo>
                        <a:pt x="5717" y="194319"/>
                      </a:moveTo>
                      <a:lnTo>
                        <a:pt x="5717" y="767043"/>
                      </a:lnTo>
                      <a:lnTo>
                        <a:pt x="173019" y="767043"/>
                      </a:lnTo>
                      <a:cubicBezTo>
                        <a:pt x="265417" y="767043"/>
                        <a:pt x="340321" y="692139"/>
                        <a:pt x="340321" y="599741"/>
                      </a:cubicBezTo>
                      <a:lnTo>
                        <a:pt x="340321" y="361621"/>
                      </a:lnTo>
                      <a:cubicBezTo>
                        <a:pt x="340321" y="269223"/>
                        <a:pt x="265417" y="194319"/>
                        <a:pt x="173019" y="194319"/>
                      </a:cubicBezTo>
                      <a:close/>
                      <a:moveTo>
                        <a:pt x="0" y="0"/>
                      </a:moveTo>
                      <a:lnTo>
                        <a:pt x="341976" y="12797"/>
                      </a:lnTo>
                      <a:cubicBezTo>
                        <a:pt x="471376" y="15989"/>
                        <a:pt x="605355" y="17666"/>
                        <a:pt x="742582" y="17666"/>
                      </a:cubicBezTo>
                      <a:cubicBezTo>
                        <a:pt x="879810" y="17666"/>
                        <a:pt x="1013789" y="15989"/>
                        <a:pt x="1143188" y="12797"/>
                      </a:cubicBezTo>
                      <a:lnTo>
                        <a:pt x="1485165" y="0"/>
                      </a:lnTo>
                      <a:lnTo>
                        <a:pt x="1485165" y="939805"/>
                      </a:lnTo>
                      <a:lnTo>
                        <a:pt x="0" y="939805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7AE9B64F-70D1-4139-9883-57073BD0791F}"/>
                    </a:ext>
                  </a:extLst>
                </p:cNvPr>
                <p:cNvGrpSpPr/>
                <p:nvPr/>
              </p:nvGrpSpPr>
              <p:grpSpPr>
                <a:xfrm>
                  <a:off x="4120408" y="2977271"/>
                  <a:ext cx="585064" cy="496734"/>
                  <a:chOff x="4120408" y="2977271"/>
                  <a:chExt cx="585064" cy="453317"/>
                </a:xfrm>
                <a:grpFill/>
              </p:grpSpPr>
              <p:sp>
                <p:nvSpPr>
                  <p:cNvPr id="42" name="四角形: 上の 2 つの角を丸める 41">
                    <a:extLst>
                      <a:ext uri="{FF2B5EF4-FFF2-40B4-BE49-F238E27FC236}">
                        <a16:creationId xmlns:a16="http://schemas.microsoft.com/office/drawing/2014/main" id="{973145A2-4E43-43E8-B769-1F2FE1B7E9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0408" y="2977271"/>
                    <a:ext cx="33579" cy="45331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四角形: 上の 2 つの角を丸める 42">
                    <a:extLst>
                      <a:ext uri="{FF2B5EF4-FFF2-40B4-BE49-F238E27FC236}">
                        <a16:creationId xmlns:a16="http://schemas.microsoft.com/office/drawing/2014/main" id="{44646B22-3B20-4782-8A43-1596D18379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1893" y="2977271"/>
                    <a:ext cx="33579" cy="45331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756914D6-0058-48EC-8407-BD4244591C4A}"/>
                  </a:ext>
                </a:extLst>
              </p:cNvPr>
              <p:cNvGrpSpPr/>
              <p:nvPr/>
            </p:nvGrpSpPr>
            <p:grpSpPr>
              <a:xfrm>
                <a:off x="1435388" y="1094562"/>
                <a:ext cx="231146" cy="398903"/>
                <a:chOff x="5157317" y="1729653"/>
                <a:chExt cx="619596" cy="106927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7" name="正方形/長方形 26">
                  <a:extLst>
                    <a:ext uri="{FF2B5EF4-FFF2-40B4-BE49-F238E27FC236}">
                      <a16:creationId xmlns:a16="http://schemas.microsoft.com/office/drawing/2014/main" id="{65419698-F218-418D-AF93-DCF4759738FC}"/>
                    </a:ext>
                  </a:extLst>
                </p:cNvPr>
                <p:cNvSpPr/>
                <p:nvPr/>
              </p:nvSpPr>
              <p:spPr bwMode="auto">
                <a:xfrm>
                  <a:off x="5424017" y="1846427"/>
                  <a:ext cx="86196" cy="135014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正方形/長方形 27">
                  <a:extLst>
                    <a:ext uri="{FF2B5EF4-FFF2-40B4-BE49-F238E27FC236}">
                      <a16:creationId xmlns:a16="http://schemas.microsoft.com/office/drawing/2014/main" id="{47493023-EC1F-42B8-85F0-371AAF374170}"/>
                    </a:ext>
                  </a:extLst>
                </p:cNvPr>
                <p:cNvSpPr/>
                <p:nvPr/>
              </p:nvSpPr>
              <p:spPr bwMode="auto">
                <a:xfrm>
                  <a:off x="5338291" y="1932760"/>
                  <a:ext cx="257645" cy="135014"/>
                </a:xfrm>
                <a:prstGeom prst="rect">
                  <a:avLst/>
                </a:prstGeom>
                <a:solidFill>
                  <a:srgbClr val="CC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正方形/長方形 28">
                  <a:extLst>
                    <a:ext uri="{FF2B5EF4-FFF2-40B4-BE49-F238E27FC236}">
                      <a16:creationId xmlns:a16="http://schemas.microsoft.com/office/drawing/2014/main" id="{A48D5CDE-5390-4CAF-A0E5-7F66B8092CF3}"/>
                    </a:ext>
                  </a:extLst>
                </p:cNvPr>
                <p:cNvSpPr/>
                <p:nvPr/>
              </p:nvSpPr>
              <p:spPr bwMode="auto">
                <a:xfrm>
                  <a:off x="5390679" y="1932760"/>
                  <a:ext cx="152871" cy="135014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四角形: 上の 2 つの角を丸める 29">
                  <a:extLst>
                    <a:ext uri="{FF2B5EF4-FFF2-40B4-BE49-F238E27FC236}">
                      <a16:creationId xmlns:a16="http://schemas.microsoft.com/office/drawing/2014/main" id="{E2FB687F-5E2F-4828-8795-A2940E6271E9}"/>
                    </a:ext>
                  </a:extLst>
                </p:cNvPr>
                <p:cNvSpPr/>
                <p:nvPr/>
              </p:nvSpPr>
              <p:spPr bwMode="auto">
                <a:xfrm>
                  <a:off x="5213147" y="2548180"/>
                  <a:ext cx="507936" cy="250749"/>
                </a:xfrm>
                <a:prstGeom prst="round2SameRect">
                  <a:avLst>
                    <a:gd name="adj1" fmla="val 24817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正方形/長方形 30">
                  <a:extLst>
                    <a:ext uri="{FF2B5EF4-FFF2-40B4-BE49-F238E27FC236}">
                      <a16:creationId xmlns:a16="http://schemas.microsoft.com/office/drawing/2014/main" id="{4DED4DA4-9B7F-456A-9DD0-8BA578E18975}"/>
                    </a:ext>
                  </a:extLst>
                </p:cNvPr>
                <p:cNvSpPr/>
                <p:nvPr/>
              </p:nvSpPr>
              <p:spPr bwMode="auto">
                <a:xfrm>
                  <a:off x="5283548" y="2027403"/>
                  <a:ext cx="367134" cy="135014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正方形/長方形 31">
                  <a:extLst>
                    <a:ext uri="{FF2B5EF4-FFF2-40B4-BE49-F238E27FC236}">
                      <a16:creationId xmlns:a16="http://schemas.microsoft.com/office/drawing/2014/main" id="{81DFA346-08EC-451C-9CDF-9684B0333D93}"/>
                    </a:ext>
                  </a:extLst>
                </p:cNvPr>
                <p:cNvSpPr/>
                <p:nvPr/>
              </p:nvSpPr>
              <p:spPr bwMode="auto">
                <a:xfrm>
                  <a:off x="5283548" y="2413166"/>
                  <a:ext cx="367134" cy="135014"/>
                </a:xfrm>
                <a:prstGeom prst="rect">
                  <a:avLst/>
                </a:prstGeom>
                <a:pattFill prst="dkHorz">
                  <a:fgClr>
                    <a:srgbClr val="CC9900"/>
                  </a:fgClr>
                  <a:bgClr>
                    <a:srgbClr val="CC66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正方形/長方形 32">
                  <a:extLst>
                    <a:ext uri="{FF2B5EF4-FFF2-40B4-BE49-F238E27FC236}">
                      <a16:creationId xmlns:a16="http://schemas.microsoft.com/office/drawing/2014/main" id="{D82946E7-2C30-4212-9CC7-F6BD2D587ABA}"/>
                    </a:ext>
                  </a:extLst>
                </p:cNvPr>
                <p:cNvSpPr/>
                <p:nvPr/>
              </p:nvSpPr>
              <p:spPr bwMode="auto">
                <a:xfrm>
                  <a:off x="5252567" y="2147219"/>
                  <a:ext cx="429096" cy="272631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4C48CEFA-91BC-411E-A78A-89BF0C260F9A}"/>
                    </a:ext>
                  </a:extLst>
                </p:cNvPr>
                <p:cNvSpPr/>
                <p:nvPr/>
              </p:nvSpPr>
              <p:spPr bwMode="auto">
                <a:xfrm>
                  <a:off x="5290667" y="2107809"/>
                  <a:ext cx="352896" cy="352896"/>
                </a:xfrm>
                <a:prstGeom prst="ellipse">
                  <a:avLst/>
                </a:prstGeom>
                <a:solidFill>
                  <a:srgbClr val="CC99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EA11922B-E57A-467E-BACB-28C2213434C9}"/>
                    </a:ext>
                  </a:extLst>
                </p:cNvPr>
                <p:cNvSpPr/>
                <p:nvPr/>
              </p:nvSpPr>
              <p:spPr bwMode="auto">
                <a:xfrm>
                  <a:off x="5351994" y="2169136"/>
                  <a:ext cx="230242" cy="230242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四角形: 上の 2 つの角を丸める 35">
                  <a:extLst>
                    <a:ext uri="{FF2B5EF4-FFF2-40B4-BE49-F238E27FC236}">
                      <a16:creationId xmlns:a16="http://schemas.microsoft.com/office/drawing/2014/main" id="{C426D3F7-B837-4145-9B2D-AEA9C4524E9B}"/>
                    </a:ext>
                  </a:extLst>
                </p:cNvPr>
                <p:cNvSpPr/>
                <p:nvPr/>
              </p:nvSpPr>
              <p:spPr bwMode="auto">
                <a:xfrm>
                  <a:off x="5169224" y="2747239"/>
                  <a:ext cx="595782" cy="5168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四角形: 上の 2 つの角を丸める 36">
                  <a:extLst>
                    <a:ext uri="{FF2B5EF4-FFF2-40B4-BE49-F238E27FC236}">
                      <a16:creationId xmlns:a16="http://schemas.microsoft.com/office/drawing/2014/main" id="{27BC9432-A163-465D-9849-A973FD2B01DA}"/>
                    </a:ext>
                  </a:extLst>
                </p:cNvPr>
                <p:cNvSpPr/>
                <p:nvPr/>
              </p:nvSpPr>
              <p:spPr bwMode="auto">
                <a:xfrm>
                  <a:off x="5157317" y="1743942"/>
                  <a:ext cx="619596" cy="1178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四角形: 上の 2 つの角を丸める 37">
                  <a:extLst>
                    <a:ext uri="{FF2B5EF4-FFF2-40B4-BE49-F238E27FC236}">
                      <a16:creationId xmlns:a16="http://schemas.microsoft.com/office/drawing/2014/main" id="{DFDAB2BB-34E5-4F6F-845F-589E72C66E54}"/>
                    </a:ext>
                  </a:extLst>
                </p:cNvPr>
                <p:cNvSpPr/>
                <p:nvPr/>
              </p:nvSpPr>
              <p:spPr bwMode="auto">
                <a:xfrm>
                  <a:off x="5247805" y="1752026"/>
                  <a:ext cx="438620" cy="1178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四角形: 上の 2 つの角を丸める 38">
                  <a:extLst>
                    <a:ext uri="{FF2B5EF4-FFF2-40B4-BE49-F238E27FC236}">
                      <a16:creationId xmlns:a16="http://schemas.microsoft.com/office/drawing/2014/main" id="{3104FDE9-6E65-433B-844E-2F1450EE135F}"/>
                    </a:ext>
                  </a:extLst>
                </p:cNvPr>
                <p:cNvSpPr/>
                <p:nvPr/>
              </p:nvSpPr>
              <p:spPr bwMode="auto">
                <a:xfrm>
                  <a:off x="5383515" y="1729653"/>
                  <a:ext cx="181446" cy="14646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" name="四角形: 上の 2 つの角を丸める 22">
                <a:extLst>
                  <a:ext uri="{FF2B5EF4-FFF2-40B4-BE49-F238E27FC236}">
                    <a16:creationId xmlns:a16="http://schemas.microsoft.com/office/drawing/2014/main" id="{EF1E8CDA-1BA3-4A61-8168-53383F895CBA}"/>
                  </a:ext>
                </a:extLst>
              </p:cNvPr>
              <p:cNvSpPr/>
              <p:nvPr/>
            </p:nvSpPr>
            <p:spPr bwMode="auto">
              <a:xfrm>
                <a:off x="1033404" y="1493785"/>
                <a:ext cx="1035115" cy="2925325"/>
              </a:xfrm>
              <a:prstGeom prst="round2SameRect">
                <a:avLst>
                  <a:gd name="adj1" fmla="val 32862"/>
                  <a:gd name="adj2" fmla="val 13987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上の 2 つの角を丸める 23">
                <a:extLst>
                  <a:ext uri="{FF2B5EF4-FFF2-40B4-BE49-F238E27FC236}">
                    <a16:creationId xmlns:a16="http://schemas.microsoft.com/office/drawing/2014/main" id="{A37B6393-82EF-495E-A06F-0FCBFDFF7AD6}"/>
                  </a:ext>
                </a:extLst>
              </p:cNvPr>
              <p:cNvSpPr/>
              <p:nvPr/>
            </p:nvSpPr>
            <p:spPr bwMode="auto">
              <a:xfrm>
                <a:off x="1113439" y="4419111"/>
                <a:ext cx="875044" cy="1300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8B29C014-92F8-4D7E-A51E-201D95B7E974}"/>
                  </a:ext>
                </a:extLst>
              </p:cNvPr>
              <p:cNvSpPr/>
              <p:nvPr/>
            </p:nvSpPr>
            <p:spPr bwMode="auto">
              <a:xfrm>
                <a:off x="1015946" y="1939072"/>
                <a:ext cx="1070030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6F4B4CE6-F640-4760-B599-0FB68A677689}"/>
                  </a:ext>
                </a:extLst>
              </p:cNvPr>
              <p:cNvSpPr/>
              <p:nvPr/>
            </p:nvSpPr>
            <p:spPr bwMode="auto">
              <a:xfrm>
                <a:off x="1015946" y="4077435"/>
                <a:ext cx="1070030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A0DEB366-B2DB-4265-B709-72F93A815CD1}"/>
                </a:ext>
              </a:extLst>
            </p:cNvPr>
            <p:cNvGrpSpPr/>
            <p:nvPr/>
          </p:nvGrpSpPr>
          <p:grpSpPr>
            <a:xfrm>
              <a:off x="1138687" y="1795590"/>
              <a:ext cx="794706" cy="374612"/>
              <a:chOff x="1097089" y="2390045"/>
              <a:chExt cx="2077907" cy="979495"/>
            </a:xfrm>
            <a:solidFill>
              <a:srgbClr val="CC0000">
                <a:alpha val="69804"/>
              </a:srgbClr>
            </a:solidFill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1C7EB6BC-90D5-4F65-950F-F2AECE4F97D4}"/>
                  </a:ext>
                </a:extLst>
              </p:cNvPr>
              <p:cNvSpPr/>
              <p:nvPr/>
            </p:nvSpPr>
            <p:spPr bwMode="auto">
              <a:xfrm>
                <a:off x="1097089" y="2390045"/>
                <a:ext cx="642806" cy="979494"/>
              </a:xfrm>
              <a:custGeom>
                <a:avLst/>
                <a:gdLst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409975 h 979494"/>
                  <a:gd name="connsiteX4" fmla="*/ 421938 w 642806"/>
                  <a:gd name="connsiteY4" fmla="*/ 409975 h 979494"/>
                  <a:gd name="connsiteX5" fmla="*/ 421938 w 642806"/>
                  <a:gd name="connsiteY5" fmla="*/ 120342 h 979494"/>
                  <a:gd name="connsiteX6" fmla="*/ 388426 w 642806"/>
                  <a:gd name="connsiteY6" fmla="*/ 86830 h 979494"/>
                  <a:gd name="connsiteX7" fmla="*/ 254380 w 642806"/>
                  <a:gd name="connsiteY7" fmla="*/ 86830 h 979494"/>
                  <a:gd name="connsiteX8" fmla="*/ 220868 w 642806"/>
                  <a:gd name="connsiteY8" fmla="*/ 120342 h 979494"/>
                  <a:gd name="connsiteX9" fmla="*/ 220868 w 642806"/>
                  <a:gd name="connsiteY9" fmla="*/ 859152 h 979494"/>
                  <a:gd name="connsiteX10" fmla="*/ 254380 w 642806"/>
                  <a:gd name="connsiteY10" fmla="*/ 892664 h 979494"/>
                  <a:gd name="connsiteX11" fmla="*/ 388426 w 642806"/>
                  <a:gd name="connsiteY11" fmla="*/ 892664 h 979494"/>
                  <a:gd name="connsiteX12" fmla="*/ 421938 w 642806"/>
                  <a:gd name="connsiteY12" fmla="*/ 859152 h 979494"/>
                  <a:gd name="connsiteX13" fmla="*/ 421938 w 642806"/>
                  <a:gd name="connsiteY13" fmla="*/ 581206 h 979494"/>
                  <a:gd name="connsiteX14" fmla="*/ 343014 w 642806"/>
                  <a:gd name="connsiteY14" fmla="*/ 581206 h 979494"/>
                  <a:gd name="connsiteX15" fmla="*/ 327771 w 642806"/>
                  <a:gd name="connsiteY15" fmla="*/ 565963 h 979494"/>
                  <a:gd name="connsiteX16" fmla="*/ 327771 w 642806"/>
                  <a:gd name="connsiteY16" fmla="*/ 504990 h 979494"/>
                  <a:gd name="connsiteX17" fmla="*/ 343014 w 642806"/>
                  <a:gd name="connsiteY17" fmla="*/ 489747 h 979494"/>
                  <a:gd name="connsiteX18" fmla="*/ 627563 w 642806"/>
                  <a:gd name="connsiteY18" fmla="*/ 489747 h 979494"/>
                  <a:gd name="connsiteX19" fmla="*/ 642806 w 642806"/>
                  <a:gd name="connsiteY19" fmla="*/ 504990 h 979494"/>
                  <a:gd name="connsiteX20" fmla="*/ 642806 w 642806"/>
                  <a:gd name="connsiteY20" fmla="*/ 524056 h 979494"/>
                  <a:gd name="connsiteX21" fmla="*/ 642806 w 642806"/>
                  <a:gd name="connsiteY21" fmla="*/ 565963 h 979494"/>
                  <a:gd name="connsiteX22" fmla="*/ 642806 w 642806"/>
                  <a:gd name="connsiteY22" fmla="*/ 872358 h 979494"/>
                  <a:gd name="connsiteX23" fmla="*/ 535670 w 642806"/>
                  <a:gd name="connsiteY23" fmla="*/ 979494 h 979494"/>
                  <a:gd name="connsiteX24" fmla="*/ 107136 w 642806"/>
                  <a:gd name="connsiteY24" fmla="*/ 979494 h 979494"/>
                  <a:gd name="connsiteX25" fmla="*/ 0 w 642806"/>
                  <a:gd name="connsiteY25" fmla="*/ 872358 h 979494"/>
                  <a:gd name="connsiteX26" fmla="*/ 0 w 642806"/>
                  <a:gd name="connsiteY26" fmla="*/ 107136 h 979494"/>
                  <a:gd name="connsiteX27" fmla="*/ 107136 w 642806"/>
                  <a:gd name="connsiteY27" fmla="*/ 0 h 979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42806" h="979494">
                    <a:moveTo>
                      <a:pt x="107136" y="0"/>
                    </a:moveTo>
                    <a:lnTo>
                      <a:pt x="535670" y="0"/>
                    </a:lnTo>
                    <a:cubicBezTo>
                      <a:pt x="594840" y="0"/>
                      <a:pt x="642806" y="47966"/>
                      <a:pt x="642806" y="107136"/>
                    </a:cubicBezTo>
                    <a:lnTo>
                      <a:pt x="642806" y="409975"/>
                    </a:lnTo>
                    <a:lnTo>
                      <a:pt x="421938" y="409975"/>
                    </a:lnTo>
                    <a:lnTo>
                      <a:pt x="421938" y="120342"/>
                    </a:lnTo>
                    <a:cubicBezTo>
                      <a:pt x="421938" y="101834"/>
                      <a:pt x="406934" y="86830"/>
                      <a:pt x="388426" y="86830"/>
                    </a:cubicBezTo>
                    <a:lnTo>
                      <a:pt x="254380" y="86830"/>
                    </a:lnTo>
                    <a:cubicBezTo>
                      <a:pt x="235872" y="86830"/>
                      <a:pt x="220868" y="101834"/>
                      <a:pt x="220868" y="120342"/>
                    </a:cubicBezTo>
                    <a:lnTo>
                      <a:pt x="220868" y="859152"/>
                    </a:lnTo>
                    <a:cubicBezTo>
                      <a:pt x="220868" y="877660"/>
                      <a:pt x="235872" y="892664"/>
                      <a:pt x="254380" y="892664"/>
                    </a:cubicBezTo>
                    <a:lnTo>
                      <a:pt x="388426" y="892664"/>
                    </a:lnTo>
                    <a:cubicBezTo>
                      <a:pt x="406934" y="892664"/>
                      <a:pt x="421938" y="877660"/>
                      <a:pt x="421938" y="859152"/>
                    </a:cubicBezTo>
                    <a:lnTo>
                      <a:pt x="421938" y="581206"/>
                    </a:lnTo>
                    <a:lnTo>
                      <a:pt x="343014" y="581206"/>
                    </a:lnTo>
                    <a:cubicBezTo>
                      <a:pt x="334596" y="581206"/>
                      <a:pt x="327771" y="574381"/>
                      <a:pt x="327771" y="565963"/>
                    </a:cubicBezTo>
                    <a:lnTo>
                      <a:pt x="327771" y="504990"/>
                    </a:lnTo>
                    <a:cubicBezTo>
                      <a:pt x="327771" y="496572"/>
                      <a:pt x="334596" y="489747"/>
                      <a:pt x="343014" y="489747"/>
                    </a:cubicBezTo>
                    <a:lnTo>
                      <a:pt x="627563" y="489747"/>
                    </a:lnTo>
                    <a:cubicBezTo>
                      <a:pt x="635981" y="489747"/>
                      <a:pt x="642806" y="496572"/>
                      <a:pt x="642806" y="504990"/>
                    </a:cubicBezTo>
                    <a:lnTo>
                      <a:pt x="642806" y="524056"/>
                    </a:lnTo>
                    <a:lnTo>
                      <a:pt x="642806" y="565963"/>
                    </a:lnTo>
                    <a:lnTo>
                      <a:pt x="642806" y="872358"/>
                    </a:lnTo>
                    <a:cubicBezTo>
                      <a:pt x="642806" y="931528"/>
                      <a:pt x="594840" y="979494"/>
                      <a:pt x="535670" y="979494"/>
                    </a:cubicBezTo>
                    <a:lnTo>
                      <a:pt x="107136" y="979494"/>
                    </a:lnTo>
                    <a:cubicBezTo>
                      <a:pt x="47966" y="979494"/>
                      <a:pt x="0" y="931528"/>
                      <a:pt x="0" y="872358"/>
                    </a:cubicBezTo>
                    <a:lnTo>
                      <a:pt x="0" y="107136"/>
                    </a:lnTo>
                    <a:cubicBezTo>
                      <a:pt x="0" y="47966"/>
                      <a:pt x="47966" y="0"/>
                      <a:pt x="10713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DFB84A7A-8604-4FA0-AB83-DE4C9D173404}"/>
                  </a:ext>
                </a:extLst>
              </p:cNvPr>
              <p:cNvSpPr/>
              <p:nvPr/>
            </p:nvSpPr>
            <p:spPr bwMode="auto">
              <a:xfrm>
                <a:off x="2532190" y="2390046"/>
                <a:ext cx="642806" cy="979494"/>
              </a:xfrm>
              <a:custGeom>
                <a:avLst/>
                <a:gdLst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323999 h 979494"/>
                  <a:gd name="connsiteX4" fmla="*/ 421938 w 642806"/>
                  <a:gd name="connsiteY4" fmla="*/ 323999 h 979494"/>
                  <a:gd name="connsiteX5" fmla="*/ 421938 w 642806"/>
                  <a:gd name="connsiteY5" fmla="*/ 115580 h 979494"/>
                  <a:gd name="connsiteX6" fmla="*/ 388426 w 642806"/>
                  <a:gd name="connsiteY6" fmla="*/ 82068 h 979494"/>
                  <a:gd name="connsiteX7" fmla="*/ 254380 w 642806"/>
                  <a:gd name="connsiteY7" fmla="*/ 82068 h 979494"/>
                  <a:gd name="connsiteX8" fmla="*/ 220868 w 642806"/>
                  <a:gd name="connsiteY8" fmla="*/ 115580 h 979494"/>
                  <a:gd name="connsiteX9" fmla="*/ 220868 w 642806"/>
                  <a:gd name="connsiteY9" fmla="*/ 444018 h 979494"/>
                  <a:gd name="connsiteX10" fmla="*/ 421938 w 642806"/>
                  <a:gd name="connsiteY10" fmla="*/ 444018 h 979494"/>
                  <a:gd name="connsiteX11" fmla="*/ 421938 w 642806"/>
                  <a:gd name="connsiteY11" fmla="*/ 444016 h 979494"/>
                  <a:gd name="connsiteX12" fmla="*/ 642806 w 642806"/>
                  <a:gd name="connsiteY12" fmla="*/ 444016 h 979494"/>
                  <a:gd name="connsiteX13" fmla="*/ 642806 w 642806"/>
                  <a:gd name="connsiteY13" fmla="*/ 872358 h 979494"/>
                  <a:gd name="connsiteX14" fmla="*/ 535670 w 642806"/>
                  <a:gd name="connsiteY14" fmla="*/ 979494 h 979494"/>
                  <a:gd name="connsiteX15" fmla="*/ 107136 w 642806"/>
                  <a:gd name="connsiteY15" fmla="*/ 979494 h 979494"/>
                  <a:gd name="connsiteX16" fmla="*/ 0 w 642806"/>
                  <a:gd name="connsiteY16" fmla="*/ 872358 h 979494"/>
                  <a:gd name="connsiteX17" fmla="*/ 0 w 642806"/>
                  <a:gd name="connsiteY17" fmla="*/ 653019 h 979494"/>
                  <a:gd name="connsiteX18" fmla="*/ 220868 w 642806"/>
                  <a:gd name="connsiteY18" fmla="*/ 653019 h 979494"/>
                  <a:gd name="connsiteX19" fmla="*/ 220868 w 642806"/>
                  <a:gd name="connsiteY19" fmla="*/ 863914 h 979494"/>
                  <a:gd name="connsiteX20" fmla="*/ 254380 w 642806"/>
                  <a:gd name="connsiteY20" fmla="*/ 897426 h 979494"/>
                  <a:gd name="connsiteX21" fmla="*/ 388426 w 642806"/>
                  <a:gd name="connsiteY21" fmla="*/ 897426 h 979494"/>
                  <a:gd name="connsiteX22" fmla="*/ 421938 w 642806"/>
                  <a:gd name="connsiteY22" fmla="*/ 863914 h 979494"/>
                  <a:gd name="connsiteX23" fmla="*/ 421938 w 642806"/>
                  <a:gd name="connsiteY23" fmla="*/ 535477 h 979494"/>
                  <a:gd name="connsiteX24" fmla="*/ 174198 w 642806"/>
                  <a:gd name="connsiteY24" fmla="*/ 535477 h 979494"/>
                  <a:gd name="connsiteX25" fmla="*/ 168223 w 642806"/>
                  <a:gd name="connsiteY25" fmla="*/ 533002 h 979494"/>
                  <a:gd name="connsiteX26" fmla="*/ 0 w 642806"/>
                  <a:gd name="connsiteY26" fmla="*/ 533002 h 979494"/>
                  <a:gd name="connsiteX27" fmla="*/ 0 w 642806"/>
                  <a:gd name="connsiteY27" fmla="*/ 107136 h 979494"/>
                  <a:gd name="connsiteX28" fmla="*/ 107136 w 642806"/>
                  <a:gd name="connsiteY28" fmla="*/ 0 h 979494"/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323999 h 979494"/>
                  <a:gd name="connsiteX4" fmla="*/ 421938 w 642806"/>
                  <a:gd name="connsiteY4" fmla="*/ 323999 h 979494"/>
                  <a:gd name="connsiteX5" fmla="*/ 421938 w 642806"/>
                  <a:gd name="connsiteY5" fmla="*/ 115580 h 979494"/>
                  <a:gd name="connsiteX6" fmla="*/ 388426 w 642806"/>
                  <a:gd name="connsiteY6" fmla="*/ 82068 h 979494"/>
                  <a:gd name="connsiteX7" fmla="*/ 254380 w 642806"/>
                  <a:gd name="connsiteY7" fmla="*/ 82068 h 979494"/>
                  <a:gd name="connsiteX8" fmla="*/ 220868 w 642806"/>
                  <a:gd name="connsiteY8" fmla="*/ 115580 h 979494"/>
                  <a:gd name="connsiteX9" fmla="*/ 220868 w 642806"/>
                  <a:gd name="connsiteY9" fmla="*/ 444018 h 979494"/>
                  <a:gd name="connsiteX10" fmla="*/ 421938 w 642806"/>
                  <a:gd name="connsiteY10" fmla="*/ 444018 h 979494"/>
                  <a:gd name="connsiteX11" fmla="*/ 421938 w 642806"/>
                  <a:gd name="connsiteY11" fmla="*/ 444016 h 979494"/>
                  <a:gd name="connsiteX12" fmla="*/ 642806 w 642806"/>
                  <a:gd name="connsiteY12" fmla="*/ 444016 h 979494"/>
                  <a:gd name="connsiteX13" fmla="*/ 642806 w 642806"/>
                  <a:gd name="connsiteY13" fmla="*/ 872358 h 979494"/>
                  <a:gd name="connsiteX14" fmla="*/ 535670 w 642806"/>
                  <a:gd name="connsiteY14" fmla="*/ 979494 h 979494"/>
                  <a:gd name="connsiteX15" fmla="*/ 107136 w 642806"/>
                  <a:gd name="connsiteY15" fmla="*/ 979494 h 979494"/>
                  <a:gd name="connsiteX16" fmla="*/ 0 w 642806"/>
                  <a:gd name="connsiteY16" fmla="*/ 872358 h 979494"/>
                  <a:gd name="connsiteX17" fmla="*/ 0 w 642806"/>
                  <a:gd name="connsiteY17" fmla="*/ 653019 h 979494"/>
                  <a:gd name="connsiteX18" fmla="*/ 220868 w 642806"/>
                  <a:gd name="connsiteY18" fmla="*/ 653019 h 979494"/>
                  <a:gd name="connsiteX19" fmla="*/ 220868 w 642806"/>
                  <a:gd name="connsiteY19" fmla="*/ 863914 h 979494"/>
                  <a:gd name="connsiteX20" fmla="*/ 254380 w 642806"/>
                  <a:gd name="connsiteY20" fmla="*/ 897426 h 979494"/>
                  <a:gd name="connsiteX21" fmla="*/ 388426 w 642806"/>
                  <a:gd name="connsiteY21" fmla="*/ 897426 h 979494"/>
                  <a:gd name="connsiteX22" fmla="*/ 421938 w 642806"/>
                  <a:gd name="connsiteY22" fmla="*/ 863914 h 979494"/>
                  <a:gd name="connsiteX23" fmla="*/ 421938 w 642806"/>
                  <a:gd name="connsiteY23" fmla="*/ 535477 h 979494"/>
                  <a:gd name="connsiteX24" fmla="*/ 174198 w 642806"/>
                  <a:gd name="connsiteY24" fmla="*/ 535477 h 979494"/>
                  <a:gd name="connsiteX25" fmla="*/ 0 w 642806"/>
                  <a:gd name="connsiteY25" fmla="*/ 533002 h 979494"/>
                  <a:gd name="connsiteX26" fmla="*/ 0 w 642806"/>
                  <a:gd name="connsiteY26" fmla="*/ 107136 h 979494"/>
                  <a:gd name="connsiteX27" fmla="*/ 107136 w 642806"/>
                  <a:gd name="connsiteY27" fmla="*/ 0 h 979494"/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323999 h 979494"/>
                  <a:gd name="connsiteX4" fmla="*/ 421938 w 642806"/>
                  <a:gd name="connsiteY4" fmla="*/ 323999 h 979494"/>
                  <a:gd name="connsiteX5" fmla="*/ 421938 w 642806"/>
                  <a:gd name="connsiteY5" fmla="*/ 115580 h 979494"/>
                  <a:gd name="connsiteX6" fmla="*/ 388426 w 642806"/>
                  <a:gd name="connsiteY6" fmla="*/ 82068 h 979494"/>
                  <a:gd name="connsiteX7" fmla="*/ 254380 w 642806"/>
                  <a:gd name="connsiteY7" fmla="*/ 82068 h 979494"/>
                  <a:gd name="connsiteX8" fmla="*/ 220868 w 642806"/>
                  <a:gd name="connsiteY8" fmla="*/ 115580 h 979494"/>
                  <a:gd name="connsiteX9" fmla="*/ 220868 w 642806"/>
                  <a:gd name="connsiteY9" fmla="*/ 444018 h 979494"/>
                  <a:gd name="connsiteX10" fmla="*/ 421938 w 642806"/>
                  <a:gd name="connsiteY10" fmla="*/ 444018 h 979494"/>
                  <a:gd name="connsiteX11" fmla="*/ 421938 w 642806"/>
                  <a:gd name="connsiteY11" fmla="*/ 444016 h 979494"/>
                  <a:gd name="connsiteX12" fmla="*/ 642806 w 642806"/>
                  <a:gd name="connsiteY12" fmla="*/ 444016 h 979494"/>
                  <a:gd name="connsiteX13" fmla="*/ 642806 w 642806"/>
                  <a:gd name="connsiteY13" fmla="*/ 872358 h 979494"/>
                  <a:gd name="connsiteX14" fmla="*/ 535670 w 642806"/>
                  <a:gd name="connsiteY14" fmla="*/ 979494 h 979494"/>
                  <a:gd name="connsiteX15" fmla="*/ 107136 w 642806"/>
                  <a:gd name="connsiteY15" fmla="*/ 979494 h 979494"/>
                  <a:gd name="connsiteX16" fmla="*/ 0 w 642806"/>
                  <a:gd name="connsiteY16" fmla="*/ 872358 h 979494"/>
                  <a:gd name="connsiteX17" fmla="*/ 0 w 642806"/>
                  <a:gd name="connsiteY17" fmla="*/ 653019 h 979494"/>
                  <a:gd name="connsiteX18" fmla="*/ 220868 w 642806"/>
                  <a:gd name="connsiteY18" fmla="*/ 653019 h 979494"/>
                  <a:gd name="connsiteX19" fmla="*/ 220868 w 642806"/>
                  <a:gd name="connsiteY19" fmla="*/ 863914 h 979494"/>
                  <a:gd name="connsiteX20" fmla="*/ 254380 w 642806"/>
                  <a:gd name="connsiteY20" fmla="*/ 897426 h 979494"/>
                  <a:gd name="connsiteX21" fmla="*/ 388426 w 642806"/>
                  <a:gd name="connsiteY21" fmla="*/ 897426 h 979494"/>
                  <a:gd name="connsiteX22" fmla="*/ 421938 w 642806"/>
                  <a:gd name="connsiteY22" fmla="*/ 863914 h 979494"/>
                  <a:gd name="connsiteX23" fmla="*/ 421938 w 642806"/>
                  <a:gd name="connsiteY23" fmla="*/ 535477 h 979494"/>
                  <a:gd name="connsiteX24" fmla="*/ 0 w 642806"/>
                  <a:gd name="connsiteY24" fmla="*/ 533002 h 979494"/>
                  <a:gd name="connsiteX25" fmla="*/ 0 w 642806"/>
                  <a:gd name="connsiteY25" fmla="*/ 107136 h 979494"/>
                  <a:gd name="connsiteX26" fmla="*/ 107136 w 642806"/>
                  <a:gd name="connsiteY26" fmla="*/ 0 h 979494"/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323999 h 979494"/>
                  <a:gd name="connsiteX4" fmla="*/ 421938 w 642806"/>
                  <a:gd name="connsiteY4" fmla="*/ 323999 h 979494"/>
                  <a:gd name="connsiteX5" fmla="*/ 421938 w 642806"/>
                  <a:gd name="connsiteY5" fmla="*/ 115580 h 979494"/>
                  <a:gd name="connsiteX6" fmla="*/ 388426 w 642806"/>
                  <a:gd name="connsiteY6" fmla="*/ 82068 h 979494"/>
                  <a:gd name="connsiteX7" fmla="*/ 254380 w 642806"/>
                  <a:gd name="connsiteY7" fmla="*/ 82068 h 979494"/>
                  <a:gd name="connsiteX8" fmla="*/ 220868 w 642806"/>
                  <a:gd name="connsiteY8" fmla="*/ 115580 h 979494"/>
                  <a:gd name="connsiteX9" fmla="*/ 220868 w 642806"/>
                  <a:gd name="connsiteY9" fmla="*/ 444018 h 979494"/>
                  <a:gd name="connsiteX10" fmla="*/ 421938 w 642806"/>
                  <a:gd name="connsiteY10" fmla="*/ 444018 h 979494"/>
                  <a:gd name="connsiteX11" fmla="*/ 642806 w 642806"/>
                  <a:gd name="connsiteY11" fmla="*/ 444016 h 979494"/>
                  <a:gd name="connsiteX12" fmla="*/ 642806 w 642806"/>
                  <a:gd name="connsiteY12" fmla="*/ 872358 h 979494"/>
                  <a:gd name="connsiteX13" fmla="*/ 535670 w 642806"/>
                  <a:gd name="connsiteY13" fmla="*/ 979494 h 979494"/>
                  <a:gd name="connsiteX14" fmla="*/ 107136 w 642806"/>
                  <a:gd name="connsiteY14" fmla="*/ 979494 h 979494"/>
                  <a:gd name="connsiteX15" fmla="*/ 0 w 642806"/>
                  <a:gd name="connsiteY15" fmla="*/ 872358 h 979494"/>
                  <a:gd name="connsiteX16" fmla="*/ 0 w 642806"/>
                  <a:gd name="connsiteY16" fmla="*/ 653019 h 979494"/>
                  <a:gd name="connsiteX17" fmla="*/ 220868 w 642806"/>
                  <a:gd name="connsiteY17" fmla="*/ 653019 h 979494"/>
                  <a:gd name="connsiteX18" fmla="*/ 220868 w 642806"/>
                  <a:gd name="connsiteY18" fmla="*/ 863914 h 979494"/>
                  <a:gd name="connsiteX19" fmla="*/ 254380 w 642806"/>
                  <a:gd name="connsiteY19" fmla="*/ 897426 h 979494"/>
                  <a:gd name="connsiteX20" fmla="*/ 388426 w 642806"/>
                  <a:gd name="connsiteY20" fmla="*/ 897426 h 979494"/>
                  <a:gd name="connsiteX21" fmla="*/ 421938 w 642806"/>
                  <a:gd name="connsiteY21" fmla="*/ 863914 h 979494"/>
                  <a:gd name="connsiteX22" fmla="*/ 421938 w 642806"/>
                  <a:gd name="connsiteY22" fmla="*/ 535477 h 979494"/>
                  <a:gd name="connsiteX23" fmla="*/ 0 w 642806"/>
                  <a:gd name="connsiteY23" fmla="*/ 533002 h 979494"/>
                  <a:gd name="connsiteX24" fmla="*/ 0 w 642806"/>
                  <a:gd name="connsiteY24" fmla="*/ 107136 h 979494"/>
                  <a:gd name="connsiteX25" fmla="*/ 107136 w 642806"/>
                  <a:gd name="connsiteY25" fmla="*/ 0 h 979494"/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323999 h 979494"/>
                  <a:gd name="connsiteX4" fmla="*/ 421938 w 642806"/>
                  <a:gd name="connsiteY4" fmla="*/ 323999 h 979494"/>
                  <a:gd name="connsiteX5" fmla="*/ 421938 w 642806"/>
                  <a:gd name="connsiteY5" fmla="*/ 115580 h 979494"/>
                  <a:gd name="connsiteX6" fmla="*/ 388426 w 642806"/>
                  <a:gd name="connsiteY6" fmla="*/ 82068 h 979494"/>
                  <a:gd name="connsiteX7" fmla="*/ 254380 w 642806"/>
                  <a:gd name="connsiteY7" fmla="*/ 82068 h 979494"/>
                  <a:gd name="connsiteX8" fmla="*/ 220868 w 642806"/>
                  <a:gd name="connsiteY8" fmla="*/ 115580 h 979494"/>
                  <a:gd name="connsiteX9" fmla="*/ 220868 w 642806"/>
                  <a:gd name="connsiteY9" fmla="*/ 444018 h 979494"/>
                  <a:gd name="connsiteX10" fmla="*/ 642806 w 642806"/>
                  <a:gd name="connsiteY10" fmla="*/ 444016 h 979494"/>
                  <a:gd name="connsiteX11" fmla="*/ 642806 w 642806"/>
                  <a:gd name="connsiteY11" fmla="*/ 872358 h 979494"/>
                  <a:gd name="connsiteX12" fmla="*/ 535670 w 642806"/>
                  <a:gd name="connsiteY12" fmla="*/ 979494 h 979494"/>
                  <a:gd name="connsiteX13" fmla="*/ 107136 w 642806"/>
                  <a:gd name="connsiteY13" fmla="*/ 979494 h 979494"/>
                  <a:gd name="connsiteX14" fmla="*/ 0 w 642806"/>
                  <a:gd name="connsiteY14" fmla="*/ 872358 h 979494"/>
                  <a:gd name="connsiteX15" fmla="*/ 0 w 642806"/>
                  <a:gd name="connsiteY15" fmla="*/ 653019 h 979494"/>
                  <a:gd name="connsiteX16" fmla="*/ 220868 w 642806"/>
                  <a:gd name="connsiteY16" fmla="*/ 653019 h 979494"/>
                  <a:gd name="connsiteX17" fmla="*/ 220868 w 642806"/>
                  <a:gd name="connsiteY17" fmla="*/ 863914 h 979494"/>
                  <a:gd name="connsiteX18" fmla="*/ 254380 w 642806"/>
                  <a:gd name="connsiteY18" fmla="*/ 897426 h 979494"/>
                  <a:gd name="connsiteX19" fmla="*/ 388426 w 642806"/>
                  <a:gd name="connsiteY19" fmla="*/ 897426 h 979494"/>
                  <a:gd name="connsiteX20" fmla="*/ 421938 w 642806"/>
                  <a:gd name="connsiteY20" fmla="*/ 863914 h 979494"/>
                  <a:gd name="connsiteX21" fmla="*/ 421938 w 642806"/>
                  <a:gd name="connsiteY21" fmla="*/ 535477 h 979494"/>
                  <a:gd name="connsiteX22" fmla="*/ 0 w 642806"/>
                  <a:gd name="connsiteY22" fmla="*/ 533002 h 979494"/>
                  <a:gd name="connsiteX23" fmla="*/ 0 w 642806"/>
                  <a:gd name="connsiteY23" fmla="*/ 107136 h 979494"/>
                  <a:gd name="connsiteX24" fmla="*/ 107136 w 642806"/>
                  <a:gd name="connsiteY24" fmla="*/ 0 h 979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42806" h="979494">
                    <a:moveTo>
                      <a:pt x="107136" y="0"/>
                    </a:moveTo>
                    <a:lnTo>
                      <a:pt x="535670" y="0"/>
                    </a:lnTo>
                    <a:cubicBezTo>
                      <a:pt x="594840" y="0"/>
                      <a:pt x="642806" y="47966"/>
                      <a:pt x="642806" y="107136"/>
                    </a:cubicBezTo>
                    <a:lnTo>
                      <a:pt x="642806" y="323999"/>
                    </a:lnTo>
                    <a:lnTo>
                      <a:pt x="421938" y="323999"/>
                    </a:lnTo>
                    <a:lnTo>
                      <a:pt x="421938" y="115580"/>
                    </a:lnTo>
                    <a:cubicBezTo>
                      <a:pt x="421938" y="97072"/>
                      <a:pt x="406934" y="82068"/>
                      <a:pt x="388426" y="82068"/>
                    </a:cubicBezTo>
                    <a:lnTo>
                      <a:pt x="254380" y="82068"/>
                    </a:lnTo>
                    <a:cubicBezTo>
                      <a:pt x="235872" y="82068"/>
                      <a:pt x="220868" y="97072"/>
                      <a:pt x="220868" y="115580"/>
                    </a:cubicBezTo>
                    <a:lnTo>
                      <a:pt x="220868" y="444018"/>
                    </a:lnTo>
                    <a:lnTo>
                      <a:pt x="642806" y="444016"/>
                    </a:lnTo>
                    <a:lnTo>
                      <a:pt x="642806" y="872358"/>
                    </a:lnTo>
                    <a:cubicBezTo>
                      <a:pt x="642806" y="931528"/>
                      <a:pt x="594840" y="979494"/>
                      <a:pt x="535670" y="979494"/>
                    </a:cubicBezTo>
                    <a:lnTo>
                      <a:pt x="107136" y="979494"/>
                    </a:lnTo>
                    <a:cubicBezTo>
                      <a:pt x="47966" y="979494"/>
                      <a:pt x="0" y="931528"/>
                      <a:pt x="0" y="872358"/>
                    </a:cubicBezTo>
                    <a:lnTo>
                      <a:pt x="0" y="653019"/>
                    </a:lnTo>
                    <a:lnTo>
                      <a:pt x="220868" y="653019"/>
                    </a:lnTo>
                    <a:lnTo>
                      <a:pt x="220868" y="863914"/>
                    </a:lnTo>
                    <a:cubicBezTo>
                      <a:pt x="220868" y="882422"/>
                      <a:pt x="235872" y="897426"/>
                      <a:pt x="254380" y="897426"/>
                    </a:cubicBezTo>
                    <a:lnTo>
                      <a:pt x="388426" y="897426"/>
                    </a:lnTo>
                    <a:cubicBezTo>
                      <a:pt x="406934" y="897426"/>
                      <a:pt x="421938" y="882422"/>
                      <a:pt x="421938" y="863914"/>
                    </a:cubicBezTo>
                    <a:lnTo>
                      <a:pt x="421938" y="535477"/>
                    </a:lnTo>
                    <a:lnTo>
                      <a:pt x="0" y="533002"/>
                    </a:lnTo>
                    <a:lnTo>
                      <a:pt x="0" y="107136"/>
                    </a:lnTo>
                    <a:cubicBezTo>
                      <a:pt x="0" y="47966"/>
                      <a:pt x="47966" y="0"/>
                      <a:pt x="10713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6F944278-0B39-48D7-A88C-B8F3B25B807E}"/>
                  </a:ext>
                </a:extLst>
              </p:cNvPr>
              <p:cNvSpPr/>
              <p:nvPr/>
            </p:nvSpPr>
            <p:spPr bwMode="auto">
              <a:xfrm>
                <a:off x="1811465" y="2390046"/>
                <a:ext cx="642806" cy="979494"/>
              </a:xfrm>
              <a:custGeom>
                <a:avLst/>
                <a:gdLst>
                  <a:gd name="connsiteX0" fmla="*/ 254380 w 642806"/>
                  <a:gd name="connsiteY0" fmla="*/ 86829 h 979494"/>
                  <a:gd name="connsiteX1" fmla="*/ 220868 w 642806"/>
                  <a:gd name="connsiteY1" fmla="*/ 120341 h 979494"/>
                  <a:gd name="connsiteX2" fmla="*/ 220868 w 642806"/>
                  <a:gd name="connsiteY2" fmla="*/ 444018 h 979494"/>
                  <a:gd name="connsiteX3" fmla="*/ 421938 w 642806"/>
                  <a:gd name="connsiteY3" fmla="*/ 444018 h 979494"/>
                  <a:gd name="connsiteX4" fmla="*/ 421938 w 642806"/>
                  <a:gd name="connsiteY4" fmla="*/ 120341 h 979494"/>
                  <a:gd name="connsiteX5" fmla="*/ 388426 w 642806"/>
                  <a:gd name="connsiteY5" fmla="*/ 86829 h 979494"/>
                  <a:gd name="connsiteX6" fmla="*/ 107136 w 642806"/>
                  <a:gd name="connsiteY6" fmla="*/ 0 h 979494"/>
                  <a:gd name="connsiteX7" fmla="*/ 535670 w 642806"/>
                  <a:gd name="connsiteY7" fmla="*/ 0 h 979494"/>
                  <a:gd name="connsiteX8" fmla="*/ 642806 w 642806"/>
                  <a:gd name="connsiteY8" fmla="*/ 107136 h 979494"/>
                  <a:gd name="connsiteX9" fmla="*/ 642806 w 642806"/>
                  <a:gd name="connsiteY9" fmla="*/ 455694 h 979494"/>
                  <a:gd name="connsiteX10" fmla="*/ 642806 w 642806"/>
                  <a:gd name="connsiteY10" fmla="*/ 872358 h 979494"/>
                  <a:gd name="connsiteX11" fmla="*/ 642806 w 642806"/>
                  <a:gd name="connsiteY11" fmla="*/ 979494 h 979494"/>
                  <a:gd name="connsiteX12" fmla="*/ 535670 w 642806"/>
                  <a:gd name="connsiteY12" fmla="*/ 979494 h 979494"/>
                  <a:gd name="connsiteX13" fmla="*/ 421938 w 642806"/>
                  <a:gd name="connsiteY13" fmla="*/ 979494 h 979494"/>
                  <a:gd name="connsiteX14" fmla="*/ 421938 w 642806"/>
                  <a:gd name="connsiteY14" fmla="*/ 535477 h 979494"/>
                  <a:gd name="connsiteX15" fmla="*/ 220868 w 642806"/>
                  <a:gd name="connsiteY15" fmla="*/ 535477 h 979494"/>
                  <a:gd name="connsiteX16" fmla="*/ 220868 w 642806"/>
                  <a:gd name="connsiteY16" fmla="*/ 979494 h 979494"/>
                  <a:gd name="connsiteX17" fmla="*/ 107136 w 642806"/>
                  <a:gd name="connsiteY17" fmla="*/ 979494 h 979494"/>
                  <a:gd name="connsiteX18" fmla="*/ 0 w 642806"/>
                  <a:gd name="connsiteY18" fmla="*/ 979494 h 979494"/>
                  <a:gd name="connsiteX19" fmla="*/ 0 w 642806"/>
                  <a:gd name="connsiteY19" fmla="*/ 872358 h 979494"/>
                  <a:gd name="connsiteX20" fmla="*/ 0 w 642806"/>
                  <a:gd name="connsiteY20" fmla="*/ 455694 h 979494"/>
                  <a:gd name="connsiteX21" fmla="*/ 0 w 642806"/>
                  <a:gd name="connsiteY21" fmla="*/ 107136 h 979494"/>
                  <a:gd name="connsiteX22" fmla="*/ 107136 w 642806"/>
                  <a:gd name="connsiteY22" fmla="*/ 0 h 979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42806" h="979494">
                    <a:moveTo>
                      <a:pt x="254380" y="86829"/>
                    </a:moveTo>
                    <a:cubicBezTo>
                      <a:pt x="235872" y="86829"/>
                      <a:pt x="220868" y="101833"/>
                      <a:pt x="220868" y="120341"/>
                    </a:cubicBezTo>
                    <a:lnTo>
                      <a:pt x="220868" y="444018"/>
                    </a:lnTo>
                    <a:lnTo>
                      <a:pt x="421938" y="444018"/>
                    </a:lnTo>
                    <a:lnTo>
                      <a:pt x="421938" y="120341"/>
                    </a:lnTo>
                    <a:cubicBezTo>
                      <a:pt x="421938" y="101833"/>
                      <a:pt x="406934" y="86829"/>
                      <a:pt x="388426" y="86829"/>
                    </a:cubicBezTo>
                    <a:close/>
                    <a:moveTo>
                      <a:pt x="107136" y="0"/>
                    </a:moveTo>
                    <a:lnTo>
                      <a:pt x="535670" y="0"/>
                    </a:lnTo>
                    <a:cubicBezTo>
                      <a:pt x="594840" y="0"/>
                      <a:pt x="642806" y="47966"/>
                      <a:pt x="642806" y="107136"/>
                    </a:cubicBezTo>
                    <a:lnTo>
                      <a:pt x="642806" y="455694"/>
                    </a:lnTo>
                    <a:lnTo>
                      <a:pt x="642806" y="872358"/>
                    </a:lnTo>
                    <a:lnTo>
                      <a:pt x="642806" y="979494"/>
                    </a:lnTo>
                    <a:lnTo>
                      <a:pt x="535670" y="979494"/>
                    </a:lnTo>
                    <a:lnTo>
                      <a:pt x="421938" y="979494"/>
                    </a:lnTo>
                    <a:lnTo>
                      <a:pt x="421938" y="535477"/>
                    </a:lnTo>
                    <a:lnTo>
                      <a:pt x="220868" y="535477"/>
                    </a:lnTo>
                    <a:lnTo>
                      <a:pt x="220868" y="979494"/>
                    </a:lnTo>
                    <a:lnTo>
                      <a:pt x="107136" y="979494"/>
                    </a:lnTo>
                    <a:lnTo>
                      <a:pt x="0" y="979494"/>
                    </a:lnTo>
                    <a:lnTo>
                      <a:pt x="0" y="872358"/>
                    </a:lnTo>
                    <a:lnTo>
                      <a:pt x="0" y="455694"/>
                    </a:lnTo>
                    <a:lnTo>
                      <a:pt x="0" y="107136"/>
                    </a:lnTo>
                    <a:cubicBezTo>
                      <a:pt x="0" y="47966"/>
                      <a:pt x="47966" y="0"/>
                      <a:pt x="10713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D76609CF-6171-4398-8471-DD6D02F71510}"/>
              </a:ext>
            </a:extLst>
          </p:cNvPr>
          <p:cNvGrpSpPr/>
          <p:nvPr/>
        </p:nvGrpSpPr>
        <p:grpSpPr>
          <a:xfrm>
            <a:off x="3762184" y="1053483"/>
            <a:ext cx="1070030" cy="2375517"/>
            <a:chOff x="2492321" y="1089254"/>
            <a:chExt cx="1070030" cy="2375517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8B795D23-2C07-4EBE-A853-7876285C1F80}"/>
                </a:ext>
              </a:extLst>
            </p:cNvPr>
            <p:cNvGrpSpPr/>
            <p:nvPr/>
          </p:nvGrpSpPr>
          <p:grpSpPr>
            <a:xfrm>
              <a:off x="2492321" y="1089254"/>
              <a:ext cx="1070030" cy="2375517"/>
              <a:chOff x="2492321" y="2173623"/>
              <a:chExt cx="1070030" cy="2375517"/>
            </a:xfrm>
          </p:grpSpPr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D612EF2B-42EE-466B-B817-5EBFE51BD5BD}"/>
                  </a:ext>
                </a:extLst>
              </p:cNvPr>
              <p:cNvGrpSpPr/>
              <p:nvPr/>
            </p:nvGrpSpPr>
            <p:grpSpPr>
              <a:xfrm>
                <a:off x="2734804" y="2173623"/>
                <a:ext cx="585064" cy="496734"/>
                <a:chOff x="4120408" y="2977271"/>
                <a:chExt cx="585064" cy="49673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5BA13F46-2E97-45BA-89C0-FE4463D940E8}"/>
                    </a:ext>
                  </a:extLst>
                </p:cNvPr>
                <p:cNvSpPr/>
                <p:nvPr/>
              </p:nvSpPr>
              <p:spPr bwMode="auto">
                <a:xfrm>
                  <a:off x="4135913" y="3012827"/>
                  <a:ext cx="554054" cy="350602"/>
                </a:xfrm>
                <a:custGeom>
                  <a:avLst/>
                  <a:gdLst>
                    <a:gd name="connsiteX0" fmla="*/ 1313474 w 1485165"/>
                    <a:gd name="connsiteY0" fmla="*/ 194319 h 939805"/>
                    <a:gd name="connsiteX1" fmla="*/ 1146172 w 1485165"/>
                    <a:gd name="connsiteY1" fmla="*/ 361621 h 939805"/>
                    <a:gd name="connsiteX2" fmla="*/ 1146172 w 1485165"/>
                    <a:gd name="connsiteY2" fmla="*/ 599741 h 939805"/>
                    <a:gd name="connsiteX3" fmla="*/ 1313474 w 1485165"/>
                    <a:gd name="connsiteY3" fmla="*/ 767043 h 939805"/>
                    <a:gd name="connsiteX4" fmla="*/ 1480776 w 1485165"/>
                    <a:gd name="connsiteY4" fmla="*/ 767043 h 939805"/>
                    <a:gd name="connsiteX5" fmla="*/ 1480776 w 1485165"/>
                    <a:gd name="connsiteY5" fmla="*/ 194319 h 939805"/>
                    <a:gd name="connsiteX6" fmla="*/ 5717 w 1485165"/>
                    <a:gd name="connsiteY6" fmla="*/ 194319 h 939805"/>
                    <a:gd name="connsiteX7" fmla="*/ 5717 w 1485165"/>
                    <a:gd name="connsiteY7" fmla="*/ 767043 h 939805"/>
                    <a:gd name="connsiteX8" fmla="*/ 173019 w 1485165"/>
                    <a:gd name="connsiteY8" fmla="*/ 767043 h 939805"/>
                    <a:gd name="connsiteX9" fmla="*/ 340321 w 1485165"/>
                    <a:gd name="connsiteY9" fmla="*/ 599741 h 939805"/>
                    <a:gd name="connsiteX10" fmla="*/ 340321 w 1485165"/>
                    <a:gd name="connsiteY10" fmla="*/ 361621 h 939805"/>
                    <a:gd name="connsiteX11" fmla="*/ 173019 w 1485165"/>
                    <a:gd name="connsiteY11" fmla="*/ 194319 h 939805"/>
                    <a:gd name="connsiteX12" fmla="*/ 0 w 1485165"/>
                    <a:gd name="connsiteY12" fmla="*/ 0 h 939805"/>
                    <a:gd name="connsiteX13" fmla="*/ 341976 w 1485165"/>
                    <a:gd name="connsiteY13" fmla="*/ 12797 h 939805"/>
                    <a:gd name="connsiteX14" fmla="*/ 742582 w 1485165"/>
                    <a:gd name="connsiteY14" fmla="*/ 17666 h 939805"/>
                    <a:gd name="connsiteX15" fmla="*/ 1143188 w 1485165"/>
                    <a:gd name="connsiteY15" fmla="*/ 12797 h 939805"/>
                    <a:gd name="connsiteX16" fmla="*/ 1485165 w 1485165"/>
                    <a:gd name="connsiteY16" fmla="*/ 0 h 939805"/>
                    <a:gd name="connsiteX17" fmla="*/ 1485165 w 1485165"/>
                    <a:gd name="connsiteY17" fmla="*/ 939805 h 939805"/>
                    <a:gd name="connsiteX18" fmla="*/ 0 w 1485165"/>
                    <a:gd name="connsiteY18" fmla="*/ 939805 h 939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485165" h="939805">
                      <a:moveTo>
                        <a:pt x="1313474" y="194319"/>
                      </a:moveTo>
                      <a:cubicBezTo>
                        <a:pt x="1221076" y="194319"/>
                        <a:pt x="1146172" y="269223"/>
                        <a:pt x="1146172" y="361621"/>
                      </a:cubicBezTo>
                      <a:lnTo>
                        <a:pt x="1146172" y="599741"/>
                      </a:lnTo>
                      <a:cubicBezTo>
                        <a:pt x="1146172" y="692139"/>
                        <a:pt x="1221076" y="767043"/>
                        <a:pt x="1313474" y="767043"/>
                      </a:cubicBezTo>
                      <a:lnTo>
                        <a:pt x="1480776" y="767043"/>
                      </a:lnTo>
                      <a:lnTo>
                        <a:pt x="1480776" y="194319"/>
                      </a:lnTo>
                      <a:close/>
                      <a:moveTo>
                        <a:pt x="5717" y="194319"/>
                      </a:moveTo>
                      <a:lnTo>
                        <a:pt x="5717" y="767043"/>
                      </a:lnTo>
                      <a:lnTo>
                        <a:pt x="173019" y="767043"/>
                      </a:lnTo>
                      <a:cubicBezTo>
                        <a:pt x="265417" y="767043"/>
                        <a:pt x="340321" y="692139"/>
                        <a:pt x="340321" y="599741"/>
                      </a:cubicBezTo>
                      <a:lnTo>
                        <a:pt x="340321" y="361621"/>
                      </a:lnTo>
                      <a:cubicBezTo>
                        <a:pt x="340321" y="269223"/>
                        <a:pt x="265417" y="194319"/>
                        <a:pt x="173019" y="194319"/>
                      </a:cubicBezTo>
                      <a:close/>
                      <a:moveTo>
                        <a:pt x="0" y="0"/>
                      </a:moveTo>
                      <a:lnTo>
                        <a:pt x="341976" y="12797"/>
                      </a:lnTo>
                      <a:cubicBezTo>
                        <a:pt x="471376" y="15989"/>
                        <a:pt x="605355" y="17666"/>
                        <a:pt x="742582" y="17666"/>
                      </a:cubicBezTo>
                      <a:cubicBezTo>
                        <a:pt x="879810" y="17666"/>
                        <a:pt x="1013789" y="15989"/>
                        <a:pt x="1143188" y="12797"/>
                      </a:cubicBezTo>
                      <a:lnTo>
                        <a:pt x="1485165" y="0"/>
                      </a:lnTo>
                      <a:lnTo>
                        <a:pt x="1485165" y="939805"/>
                      </a:lnTo>
                      <a:lnTo>
                        <a:pt x="0" y="939805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F2FB8FFF-E596-4118-85D4-61EC614597E1}"/>
                    </a:ext>
                  </a:extLst>
                </p:cNvPr>
                <p:cNvGrpSpPr/>
                <p:nvPr/>
              </p:nvGrpSpPr>
              <p:grpSpPr>
                <a:xfrm>
                  <a:off x="4120408" y="2977271"/>
                  <a:ext cx="585064" cy="496734"/>
                  <a:chOff x="4120408" y="2977271"/>
                  <a:chExt cx="585064" cy="453317"/>
                </a:xfrm>
                <a:grpFill/>
              </p:grpSpPr>
              <p:sp>
                <p:nvSpPr>
                  <p:cNvPr id="71" name="四角形: 上の 2 つの角を丸める 70">
                    <a:extLst>
                      <a:ext uri="{FF2B5EF4-FFF2-40B4-BE49-F238E27FC236}">
                        <a16:creationId xmlns:a16="http://schemas.microsoft.com/office/drawing/2014/main" id="{48336C70-4E64-429F-AF6A-F76B12D366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0408" y="2977271"/>
                    <a:ext cx="33579" cy="45331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四角形: 上の 2 つの角を丸める 71">
                    <a:extLst>
                      <a:ext uri="{FF2B5EF4-FFF2-40B4-BE49-F238E27FC236}">
                        <a16:creationId xmlns:a16="http://schemas.microsoft.com/office/drawing/2014/main" id="{AB871761-58CB-40F8-98AE-8F2497061B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1893" y="2977271"/>
                    <a:ext cx="33579" cy="45331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4070541C-804E-484D-B0C0-E2D686087E2E}"/>
                  </a:ext>
                </a:extLst>
              </p:cNvPr>
              <p:cNvGrpSpPr/>
              <p:nvPr/>
            </p:nvGrpSpPr>
            <p:grpSpPr>
              <a:xfrm>
                <a:off x="2911763" y="2228037"/>
                <a:ext cx="231146" cy="398903"/>
                <a:chOff x="5157317" y="1729653"/>
                <a:chExt cx="619596" cy="106927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56" name="正方形/長方形 55">
                  <a:extLst>
                    <a:ext uri="{FF2B5EF4-FFF2-40B4-BE49-F238E27FC236}">
                      <a16:creationId xmlns:a16="http://schemas.microsoft.com/office/drawing/2014/main" id="{76DD5172-E928-4901-9285-0C0319148587}"/>
                    </a:ext>
                  </a:extLst>
                </p:cNvPr>
                <p:cNvSpPr/>
                <p:nvPr/>
              </p:nvSpPr>
              <p:spPr bwMode="auto">
                <a:xfrm>
                  <a:off x="5424017" y="1846427"/>
                  <a:ext cx="86196" cy="135014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正方形/長方形 56">
                  <a:extLst>
                    <a:ext uri="{FF2B5EF4-FFF2-40B4-BE49-F238E27FC236}">
                      <a16:creationId xmlns:a16="http://schemas.microsoft.com/office/drawing/2014/main" id="{34EEDEB6-2A68-4F38-A08A-23FAAE6542A2}"/>
                    </a:ext>
                  </a:extLst>
                </p:cNvPr>
                <p:cNvSpPr/>
                <p:nvPr/>
              </p:nvSpPr>
              <p:spPr bwMode="auto">
                <a:xfrm>
                  <a:off x="5338291" y="1932760"/>
                  <a:ext cx="257645" cy="135014"/>
                </a:xfrm>
                <a:prstGeom prst="rect">
                  <a:avLst/>
                </a:prstGeom>
                <a:solidFill>
                  <a:srgbClr val="CC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正方形/長方形 57">
                  <a:extLst>
                    <a:ext uri="{FF2B5EF4-FFF2-40B4-BE49-F238E27FC236}">
                      <a16:creationId xmlns:a16="http://schemas.microsoft.com/office/drawing/2014/main" id="{86F763CC-0320-4EF9-9826-26DFB113AD8D}"/>
                    </a:ext>
                  </a:extLst>
                </p:cNvPr>
                <p:cNvSpPr/>
                <p:nvPr/>
              </p:nvSpPr>
              <p:spPr bwMode="auto">
                <a:xfrm>
                  <a:off x="5390679" y="1932760"/>
                  <a:ext cx="152871" cy="135014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四角形: 上の 2 つの角を丸める 58">
                  <a:extLst>
                    <a:ext uri="{FF2B5EF4-FFF2-40B4-BE49-F238E27FC236}">
                      <a16:creationId xmlns:a16="http://schemas.microsoft.com/office/drawing/2014/main" id="{6B0E74F1-20EB-4372-8E95-23BDB35CD9F4}"/>
                    </a:ext>
                  </a:extLst>
                </p:cNvPr>
                <p:cNvSpPr/>
                <p:nvPr/>
              </p:nvSpPr>
              <p:spPr bwMode="auto">
                <a:xfrm>
                  <a:off x="5213147" y="2548180"/>
                  <a:ext cx="507936" cy="250749"/>
                </a:xfrm>
                <a:prstGeom prst="round2SameRect">
                  <a:avLst>
                    <a:gd name="adj1" fmla="val 24817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正方形/長方形 59">
                  <a:extLst>
                    <a:ext uri="{FF2B5EF4-FFF2-40B4-BE49-F238E27FC236}">
                      <a16:creationId xmlns:a16="http://schemas.microsoft.com/office/drawing/2014/main" id="{01E9363C-390F-4C3A-8708-4B4F0097B27E}"/>
                    </a:ext>
                  </a:extLst>
                </p:cNvPr>
                <p:cNvSpPr/>
                <p:nvPr/>
              </p:nvSpPr>
              <p:spPr bwMode="auto">
                <a:xfrm>
                  <a:off x="5283548" y="2027403"/>
                  <a:ext cx="367134" cy="135014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正方形/長方形 60">
                  <a:extLst>
                    <a:ext uri="{FF2B5EF4-FFF2-40B4-BE49-F238E27FC236}">
                      <a16:creationId xmlns:a16="http://schemas.microsoft.com/office/drawing/2014/main" id="{0365A66A-D760-4BA5-A2A4-1A46CC36BFF3}"/>
                    </a:ext>
                  </a:extLst>
                </p:cNvPr>
                <p:cNvSpPr/>
                <p:nvPr/>
              </p:nvSpPr>
              <p:spPr bwMode="auto">
                <a:xfrm>
                  <a:off x="5283548" y="2413166"/>
                  <a:ext cx="367134" cy="135014"/>
                </a:xfrm>
                <a:prstGeom prst="rect">
                  <a:avLst/>
                </a:prstGeom>
                <a:pattFill prst="dkHorz">
                  <a:fgClr>
                    <a:srgbClr val="CC9900"/>
                  </a:fgClr>
                  <a:bgClr>
                    <a:srgbClr val="CC66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正方形/長方形 61">
                  <a:extLst>
                    <a:ext uri="{FF2B5EF4-FFF2-40B4-BE49-F238E27FC236}">
                      <a16:creationId xmlns:a16="http://schemas.microsoft.com/office/drawing/2014/main" id="{671A78D7-A9EB-4B5F-8C59-3B07B4702B22}"/>
                    </a:ext>
                  </a:extLst>
                </p:cNvPr>
                <p:cNvSpPr/>
                <p:nvPr/>
              </p:nvSpPr>
              <p:spPr bwMode="auto">
                <a:xfrm>
                  <a:off x="5252567" y="2147219"/>
                  <a:ext cx="429096" cy="272631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8CE7706E-3A0A-421B-AFD1-A8D70C797D6B}"/>
                    </a:ext>
                  </a:extLst>
                </p:cNvPr>
                <p:cNvSpPr/>
                <p:nvPr/>
              </p:nvSpPr>
              <p:spPr bwMode="auto">
                <a:xfrm>
                  <a:off x="5290667" y="2107809"/>
                  <a:ext cx="352896" cy="352896"/>
                </a:xfrm>
                <a:prstGeom prst="ellipse">
                  <a:avLst/>
                </a:prstGeom>
                <a:solidFill>
                  <a:srgbClr val="CC99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F0D88A81-27B5-4B06-B8CF-7EB404943EA4}"/>
                    </a:ext>
                  </a:extLst>
                </p:cNvPr>
                <p:cNvSpPr/>
                <p:nvPr/>
              </p:nvSpPr>
              <p:spPr bwMode="auto">
                <a:xfrm>
                  <a:off x="5351994" y="2169136"/>
                  <a:ext cx="230242" cy="230242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四角形: 上の 2 つの角を丸める 64">
                  <a:extLst>
                    <a:ext uri="{FF2B5EF4-FFF2-40B4-BE49-F238E27FC236}">
                      <a16:creationId xmlns:a16="http://schemas.microsoft.com/office/drawing/2014/main" id="{0DF557DF-CA58-4014-BB76-5E358F6AF11E}"/>
                    </a:ext>
                  </a:extLst>
                </p:cNvPr>
                <p:cNvSpPr/>
                <p:nvPr/>
              </p:nvSpPr>
              <p:spPr bwMode="auto">
                <a:xfrm>
                  <a:off x="5169224" y="2747239"/>
                  <a:ext cx="595782" cy="5168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四角形: 上の 2 つの角を丸める 65">
                  <a:extLst>
                    <a:ext uri="{FF2B5EF4-FFF2-40B4-BE49-F238E27FC236}">
                      <a16:creationId xmlns:a16="http://schemas.microsoft.com/office/drawing/2014/main" id="{FE82B429-7171-45F8-8AE5-B9045C5245E3}"/>
                    </a:ext>
                  </a:extLst>
                </p:cNvPr>
                <p:cNvSpPr/>
                <p:nvPr/>
              </p:nvSpPr>
              <p:spPr bwMode="auto">
                <a:xfrm>
                  <a:off x="5157317" y="1743942"/>
                  <a:ext cx="619596" cy="1178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四角形: 上の 2 つの角を丸める 66">
                  <a:extLst>
                    <a:ext uri="{FF2B5EF4-FFF2-40B4-BE49-F238E27FC236}">
                      <a16:creationId xmlns:a16="http://schemas.microsoft.com/office/drawing/2014/main" id="{B75EFA64-7F3C-4089-B088-635CF6A06B73}"/>
                    </a:ext>
                  </a:extLst>
                </p:cNvPr>
                <p:cNvSpPr/>
                <p:nvPr/>
              </p:nvSpPr>
              <p:spPr bwMode="auto">
                <a:xfrm>
                  <a:off x="5247805" y="1752026"/>
                  <a:ext cx="438620" cy="1178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四角形: 上の 2 つの角を丸める 67">
                  <a:extLst>
                    <a:ext uri="{FF2B5EF4-FFF2-40B4-BE49-F238E27FC236}">
                      <a16:creationId xmlns:a16="http://schemas.microsoft.com/office/drawing/2014/main" id="{8FE795B1-C748-4118-9EDA-27D0A4D01086}"/>
                    </a:ext>
                  </a:extLst>
                </p:cNvPr>
                <p:cNvSpPr/>
                <p:nvPr/>
              </p:nvSpPr>
              <p:spPr bwMode="auto">
                <a:xfrm>
                  <a:off x="5383515" y="1729653"/>
                  <a:ext cx="181446" cy="14646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" name="四角形: 上の 2 つの角を丸める 51">
                <a:extLst>
                  <a:ext uri="{FF2B5EF4-FFF2-40B4-BE49-F238E27FC236}">
                    <a16:creationId xmlns:a16="http://schemas.microsoft.com/office/drawing/2014/main" id="{2910EF3E-046F-433D-B847-C6FE2D910D84}"/>
                  </a:ext>
                </a:extLst>
              </p:cNvPr>
              <p:cNvSpPr/>
              <p:nvPr/>
            </p:nvSpPr>
            <p:spPr bwMode="auto">
              <a:xfrm>
                <a:off x="2509779" y="2624138"/>
                <a:ext cx="1035115" cy="1800200"/>
              </a:xfrm>
              <a:prstGeom prst="round2SameRect">
                <a:avLst>
                  <a:gd name="adj1" fmla="val 32862"/>
                  <a:gd name="adj2" fmla="val 13987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四角形: 上の 2 つの角を丸める 52">
                <a:extLst>
                  <a:ext uri="{FF2B5EF4-FFF2-40B4-BE49-F238E27FC236}">
                    <a16:creationId xmlns:a16="http://schemas.microsoft.com/office/drawing/2014/main" id="{93DE5BE4-8F7B-4961-978B-FC4A438140F2}"/>
                  </a:ext>
                </a:extLst>
              </p:cNvPr>
              <p:cNvSpPr/>
              <p:nvPr/>
            </p:nvSpPr>
            <p:spPr bwMode="auto">
              <a:xfrm>
                <a:off x="2589814" y="4419111"/>
                <a:ext cx="875044" cy="1300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四角形: 角を丸くする 53">
                <a:extLst>
                  <a:ext uri="{FF2B5EF4-FFF2-40B4-BE49-F238E27FC236}">
                    <a16:creationId xmlns:a16="http://schemas.microsoft.com/office/drawing/2014/main" id="{F7B1B2A7-1EDE-4C95-9865-E0832E22300E}"/>
                  </a:ext>
                </a:extLst>
              </p:cNvPr>
              <p:cNvSpPr/>
              <p:nvPr/>
            </p:nvSpPr>
            <p:spPr bwMode="auto">
              <a:xfrm>
                <a:off x="2492321" y="4196745"/>
                <a:ext cx="1070030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四角形: 角を丸くする 54">
                <a:extLst>
                  <a:ext uri="{FF2B5EF4-FFF2-40B4-BE49-F238E27FC236}">
                    <a16:creationId xmlns:a16="http://schemas.microsoft.com/office/drawing/2014/main" id="{D2598421-47CC-43EE-9C59-BDA1BC53CBF8}"/>
                  </a:ext>
                </a:extLst>
              </p:cNvPr>
              <p:cNvSpPr/>
              <p:nvPr/>
            </p:nvSpPr>
            <p:spPr bwMode="auto">
              <a:xfrm>
                <a:off x="2492321" y="2982307"/>
                <a:ext cx="1070030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54C84DFB-44F5-4C0B-A28A-F2D16D635C8E}"/>
                </a:ext>
              </a:extLst>
            </p:cNvPr>
            <p:cNvGrpSpPr/>
            <p:nvPr/>
          </p:nvGrpSpPr>
          <p:grpSpPr>
            <a:xfrm>
              <a:off x="2613804" y="2339054"/>
              <a:ext cx="794706" cy="374612"/>
              <a:chOff x="1097089" y="2390045"/>
              <a:chExt cx="2077907" cy="979495"/>
            </a:xfrm>
            <a:solidFill>
              <a:srgbClr val="CC0000">
                <a:alpha val="69804"/>
              </a:srgbClr>
            </a:solidFill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5D46EB6A-A397-4C91-9923-354D1F88A451}"/>
                  </a:ext>
                </a:extLst>
              </p:cNvPr>
              <p:cNvSpPr/>
              <p:nvPr/>
            </p:nvSpPr>
            <p:spPr bwMode="auto">
              <a:xfrm>
                <a:off x="1097089" y="2390045"/>
                <a:ext cx="642806" cy="979494"/>
              </a:xfrm>
              <a:custGeom>
                <a:avLst/>
                <a:gdLst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409975 h 979494"/>
                  <a:gd name="connsiteX4" fmla="*/ 421938 w 642806"/>
                  <a:gd name="connsiteY4" fmla="*/ 409975 h 979494"/>
                  <a:gd name="connsiteX5" fmla="*/ 421938 w 642806"/>
                  <a:gd name="connsiteY5" fmla="*/ 120342 h 979494"/>
                  <a:gd name="connsiteX6" fmla="*/ 388426 w 642806"/>
                  <a:gd name="connsiteY6" fmla="*/ 86830 h 979494"/>
                  <a:gd name="connsiteX7" fmla="*/ 254380 w 642806"/>
                  <a:gd name="connsiteY7" fmla="*/ 86830 h 979494"/>
                  <a:gd name="connsiteX8" fmla="*/ 220868 w 642806"/>
                  <a:gd name="connsiteY8" fmla="*/ 120342 h 979494"/>
                  <a:gd name="connsiteX9" fmla="*/ 220868 w 642806"/>
                  <a:gd name="connsiteY9" fmla="*/ 859152 h 979494"/>
                  <a:gd name="connsiteX10" fmla="*/ 254380 w 642806"/>
                  <a:gd name="connsiteY10" fmla="*/ 892664 h 979494"/>
                  <a:gd name="connsiteX11" fmla="*/ 388426 w 642806"/>
                  <a:gd name="connsiteY11" fmla="*/ 892664 h 979494"/>
                  <a:gd name="connsiteX12" fmla="*/ 421938 w 642806"/>
                  <a:gd name="connsiteY12" fmla="*/ 859152 h 979494"/>
                  <a:gd name="connsiteX13" fmla="*/ 421938 w 642806"/>
                  <a:gd name="connsiteY13" fmla="*/ 581206 h 979494"/>
                  <a:gd name="connsiteX14" fmla="*/ 343014 w 642806"/>
                  <a:gd name="connsiteY14" fmla="*/ 581206 h 979494"/>
                  <a:gd name="connsiteX15" fmla="*/ 327771 w 642806"/>
                  <a:gd name="connsiteY15" fmla="*/ 565963 h 979494"/>
                  <a:gd name="connsiteX16" fmla="*/ 327771 w 642806"/>
                  <a:gd name="connsiteY16" fmla="*/ 504990 h 979494"/>
                  <a:gd name="connsiteX17" fmla="*/ 343014 w 642806"/>
                  <a:gd name="connsiteY17" fmla="*/ 489747 h 979494"/>
                  <a:gd name="connsiteX18" fmla="*/ 627563 w 642806"/>
                  <a:gd name="connsiteY18" fmla="*/ 489747 h 979494"/>
                  <a:gd name="connsiteX19" fmla="*/ 642806 w 642806"/>
                  <a:gd name="connsiteY19" fmla="*/ 504990 h 979494"/>
                  <a:gd name="connsiteX20" fmla="*/ 642806 w 642806"/>
                  <a:gd name="connsiteY20" fmla="*/ 524056 h 979494"/>
                  <a:gd name="connsiteX21" fmla="*/ 642806 w 642806"/>
                  <a:gd name="connsiteY21" fmla="*/ 565963 h 979494"/>
                  <a:gd name="connsiteX22" fmla="*/ 642806 w 642806"/>
                  <a:gd name="connsiteY22" fmla="*/ 872358 h 979494"/>
                  <a:gd name="connsiteX23" fmla="*/ 535670 w 642806"/>
                  <a:gd name="connsiteY23" fmla="*/ 979494 h 979494"/>
                  <a:gd name="connsiteX24" fmla="*/ 107136 w 642806"/>
                  <a:gd name="connsiteY24" fmla="*/ 979494 h 979494"/>
                  <a:gd name="connsiteX25" fmla="*/ 0 w 642806"/>
                  <a:gd name="connsiteY25" fmla="*/ 872358 h 979494"/>
                  <a:gd name="connsiteX26" fmla="*/ 0 w 642806"/>
                  <a:gd name="connsiteY26" fmla="*/ 107136 h 979494"/>
                  <a:gd name="connsiteX27" fmla="*/ 107136 w 642806"/>
                  <a:gd name="connsiteY27" fmla="*/ 0 h 979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42806" h="979494">
                    <a:moveTo>
                      <a:pt x="107136" y="0"/>
                    </a:moveTo>
                    <a:lnTo>
                      <a:pt x="535670" y="0"/>
                    </a:lnTo>
                    <a:cubicBezTo>
                      <a:pt x="594840" y="0"/>
                      <a:pt x="642806" y="47966"/>
                      <a:pt x="642806" y="107136"/>
                    </a:cubicBezTo>
                    <a:lnTo>
                      <a:pt x="642806" y="409975"/>
                    </a:lnTo>
                    <a:lnTo>
                      <a:pt x="421938" y="409975"/>
                    </a:lnTo>
                    <a:lnTo>
                      <a:pt x="421938" y="120342"/>
                    </a:lnTo>
                    <a:cubicBezTo>
                      <a:pt x="421938" y="101834"/>
                      <a:pt x="406934" y="86830"/>
                      <a:pt x="388426" y="86830"/>
                    </a:cubicBezTo>
                    <a:lnTo>
                      <a:pt x="254380" y="86830"/>
                    </a:lnTo>
                    <a:cubicBezTo>
                      <a:pt x="235872" y="86830"/>
                      <a:pt x="220868" y="101834"/>
                      <a:pt x="220868" y="120342"/>
                    </a:cubicBezTo>
                    <a:lnTo>
                      <a:pt x="220868" y="859152"/>
                    </a:lnTo>
                    <a:cubicBezTo>
                      <a:pt x="220868" y="877660"/>
                      <a:pt x="235872" y="892664"/>
                      <a:pt x="254380" y="892664"/>
                    </a:cubicBezTo>
                    <a:lnTo>
                      <a:pt x="388426" y="892664"/>
                    </a:lnTo>
                    <a:cubicBezTo>
                      <a:pt x="406934" y="892664"/>
                      <a:pt x="421938" y="877660"/>
                      <a:pt x="421938" y="859152"/>
                    </a:cubicBezTo>
                    <a:lnTo>
                      <a:pt x="421938" y="581206"/>
                    </a:lnTo>
                    <a:lnTo>
                      <a:pt x="343014" y="581206"/>
                    </a:lnTo>
                    <a:cubicBezTo>
                      <a:pt x="334596" y="581206"/>
                      <a:pt x="327771" y="574381"/>
                      <a:pt x="327771" y="565963"/>
                    </a:cubicBezTo>
                    <a:lnTo>
                      <a:pt x="327771" y="504990"/>
                    </a:lnTo>
                    <a:cubicBezTo>
                      <a:pt x="327771" y="496572"/>
                      <a:pt x="334596" y="489747"/>
                      <a:pt x="343014" y="489747"/>
                    </a:cubicBezTo>
                    <a:lnTo>
                      <a:pt x="627563" y="489747"/>
                    </a:lnTo>
                    <a:cubicBezTo>
                      <a:pt x="635981" y="489747"/>
                      <a:pt x="642806" y="496572"/>
                      <a:pt x="642806" y="504990"/>
                    </a:cubicBezTo>
                    <a:lnTo>
                      <a:pt x="642806" y="524056"/>
                    </a:lnTo>
                    <a:lnTo>
                      <a:pt x="642806" y="565963"/>
                    </a:lnTo>
                    <a:lnTo>
                      <a:pt x="642806" y="872358"/>
                    </a:lnTo>
                    <a:cubicBezTo>
                      <a:pt x="642806" y="931528"/>
                      <a:pt x="594840" y="979494"/>
                      <a:pt x="535670" y="979494"/>
                    </a:cubicBezTo>
                    <a:lnTo>
                      <a:pt x="107136" y="979494"/>
                    </a:lnTo>
                    <a:cubicBezTo>
                      <a:pt x="47966" y="979494"/>
                      <a:pt x="0" y="931528"/>
                      <a:pt x="0" y="872358"/>
                    </a:cubicBezTo>
                    <a:lnTo>
                      <a:pt x="0" y="107136"/>
                    </a:lnTo>
                    <a:cubicBezTo>
                      <a:pt x="0" y="47966"/>
                      <a:pt x="47966" y="0"/>
                      <a:pt x="10713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1FD8AF1C-4F67-462E-8EE6-D92F00F77109}"/>
                  </a:ext>
                </a:extLst>
              </p:cNvPr>
              <p:cNvSpPr/>
              <p:nvPr/>
            </p:nvSpPr>
            <p:spPr bwMode="auto">
              <a:xfrm>
                <a:off x="2532190" y="2390046"/>
                <a:ext cx="642806" cy="979494"/>
              </a:xfrm>
              <a:custGeom>
                <a:avLst/>
                <a:gdLst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323999 h 979494"/>
                  <a:gd name="connsiteX4" fmla="*/ 421938 w 642806"/>
                  <a:gd name="connsiteY4" fmla="*/ 323999 h 979494"/>
                  <a:gd name="connsiteX5" fmla="*/ 421938 w 642806"/>
                  <a:gd name="connsiteY5" fmla="*/ 115580 h 979494"/>
                  <a:gd name="connsiteX6" fmla="*/ 388426 w 642806"/>
                  <a:gd name="connsiteY6" fmla="*/ 82068 h 979494"/>
                  <a:gd name="connsiteX7" fmla="*/ 254380 w 642806"/>
                  <a:gd name="connsiteY7" fmla="*/ 82068 h 979494"/>
                  <a:gd name="connsiteX8" fmla="*/ 220868 w 642806"/>
                  <a:gd name="connsiteY8" fmla="*/ 115580 h 979494"/>
                  <a:gd name="connsiteX9" fmla="*/ 220868 w 642806"/>
                  <a:gd name="connsiteY9" fmla="*/ 444018 h 979494"/>
                  <a:gd name="connsiteX10" fmla="*/ 421938 w 642806"/>
                  <a:gd name="connsiteY10" fmla="*/ 444018 h 979494"/>
                  <a:gd name="connsiteX11" fmla="*/ 421938 w 642806"/>
                  <a:gd name="connsiteY11" fmla="*/ 444016 h 979494"/>
                  <a:gd name="connsiteX12" fmla="*/ 642806 w 642806"/>
                  <a:gd name="connsiteY12" fmla="*/ 444016 h 979494"/>
                  <a:gd name="connsiteX13" fmla="*/ 642806 w 642806"/>
                  <a:gd name="connsiteY13" fmla="*/ 872358 h 979494"/>
                  <a:gd name="connsiteX14" fmla="*/ 535670 w 642806"/>
                  <a:gd name="connsiteY14" fmla="*/ 979494 h 979494"/>
                  <a:gd name="connsiteX15" fmla="*/ 107136 w 642806"/>
                  <a:gd name="connsiteY15" fmla="*/ 979494 h 979494"/>
                  <a:gd name="connsiteX16" fmla="*/ 0 w 642806"/>
                  <a:gd name="connsiteY16" fmla="*/ 872358 h 979494"/>
                  <a:gd name="connsiteX17" fmla="*/ 0 w 642806"/>
                  <a:gd name="connsiteY17" fmla="*/ 653019 h 979494"/>
                  <a:gd name="connsiteX18" fmla="*/ 220868 w 642806"/>
                  <a:gd name="connsiteY18" fmla="*/ 653019 h 979494"/>
                  <a:gd name="connsiteX19" fmla="*/ 220868 w 642806"/>
                  <a:gd name="connsiteY19" fmla="*/ 863914 h 979494"/>
                  <a:gd name="connsiteX20" fmla="*/ 254380 w 642806"/>
                  <a:gd name="connsiteY20" fmla="*/ 897426 h 979494"/>
                  <a:gd name="connsiteX21" fmla="*/ 388426 w 642806"/>
                  <a:gd name="connsiteY21" fmla="*/ 897426 h 979494"/>
                  <a:gd name="connsiteX22" fmla="*/ 421938 w 642806"/>
                  <a:gd name="connsiteY22" fmla="*/ 863914 h 979494"/>
                  <a:gd name="connsiteX23" fmla="*/ 421938 w 642806"/>
                  <a:gd name="connsiteY23" fmla="*/ 535477 h 979494"/>
                  <a:gd name="connsiteX24" fmla="*/ 174198 w 642806"/>
                  <a:gd name="connsiteY24" fmla="*/ 535477 h 979494"/>
                  <a:gd name="connsiteX25" fmla="*/ 168223 w 642806"/>
                  <a:gd name="connsiteY25" fmla="*/ 533002 h 979494"/>
                  <a:gd name="connsiteX26" fmla="*/ 0 w 642806"/>
                  <a:gd name="connsiteY26" fmla="*/ 533002 h 979494"/>
                  <a:gd name="connsiteX27" fmla="*/ 0 w 642806"/>
                  <a:gd name="connsiteY27" fmla="*/ 107136 h 979494"/>
                  <a:gd name="connsiteX28" fmla="*/ 107136 w 642806"/>
                  <a:gd name="connsiteY28" fmla="*/ 0 h 979494"/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323999 h 979494"/>
                  <a:gd name="connsiteX4" fmla="*/ 421938 w 642806"/>
                  <a:gd name="connsiteY4" fmla="*/ 323999 h 979494"/>
                  <a:gd name="connsiteX5" fmla="*/ 421938 w 642806"/>
                  <a:gd name="connsiteY5" fmla="*/ 115580 h 979494"/>
                  <a:gd name="connsiteX6" fmla="*/ 388426 w 642806"/>
                  <a:gd name="connsiteY6" fmla="*/ 82068 h 979494"/>
                  <a:gd name="connsiteX7" fmla="*/ 254380 w 642806"/>
                  <a:gd name="connsiteY7" fmla="*/ 82068 h 979494"/>
                  <a:gd name="connsiteX8" fmla="*/ 220868 w 642806"/>
                  <a:gd name="connsiteY8" fmla="*/ 115580 h 979494"/>
                  <a:gd name="connsiteX9" fmla="*/ 220868 w 642806"/>
                  <a:gd name="connsiteY9" fmla="*/ 444018 h 979494"/>
                  <a:gd name="connsiteX10" fmla="*/ 421938 w 642806"/>
                  <a:gd name="connsiteY10" fmla="*/ 444018 h 979494"/>
                  <a:gd name="connsiteX11" fmla="*/ 421938 w 642806"/>
                  <a:gd name="connsiteY11" fmla="*/ 444016 h 979494"/>
                  <a:gd name="connsiteX12" fmla="*/ 642806 w 642806"/>
                  <a:gd name="connsiteY12" fmla="*/ 444016 h 979494"/>
                  <a:gd name="connsiteX13" fmla="*/ 642806 w 642806"/>
                  <a:gd name="connsiteY13" fmla="*/ 872358 h 979494"/>
                  <a:gd name="connsiteX14" fmla="*/ 535670 w 642806"/>
                  <a:gd name="connsiteY14" fmla="*/ 979494 h 979494"/>
                  <a:gd name="connsiteX15" fmla="*/ 107136 w 642806"/>
                  <a:gd name="connsiteY15" fmla="*/ 979494 h 979494"/>
                  <a:gd name="connsiteX16" fmla="*/ 0 w 642806"/>
                  <a:gd name="connsiteY16" fmla="*/ 872358 h 979494"/>
                  <a:gd name="connsiteX17" fmla="*/ 0 w 642806"/>
                  <a:gd name="connsiteY17" fmla="*/ 653019 h 979494"/>
                  <a:gd name="connsiteX18" fmla="*/ 220868 w 642806"/>
                  <a:gd name="connsiteY18" fmla="*/ 653019 h 979494"/>
                  <a:gd name="connsiteX19" fmla="*/ 220868 w 642806"/>
                  <a:gd name="connsiteY19" fmla="*/ 863914 h 979494"/>
                  <a:gd name="connsiteX20" fmla="*/ 254380 w 642806"/>
                  <a:gd name="connsiteY20" fmla="*/ 897426 h 979494"/>
                  <a:gd name="connsiteX21" fmla="*/ 388426 w 642806"/>
                  <a:gd name="connsiteY21" fmla="*/ 897426 h 979494"/>
                  <a:gd name="connsiteX22" fmla="*/ 421938 w 642806"/>
                  <a:gd name="connsiteY22" fmla="*/ 863914 h 979494"/>
                  <a:gd name="connsiteX23" fmla="*/ 421938 w 642806"/>
                  <a:gd name="connsiteY23" fmla="*/ 535477 h 979494"/>
                  <a:gd name="connsiteX24" fmla="*/ 174198 w 642806"/>
                  <a:gd name="connsiteY24" fmla="*/ 535477 h 979494"/>
                  <a:gd name="connsiteX25" fmla="*/ 0 w 642806"/>
                  <a:gd name="connsiteY25" fmla="*/ 533002 h 979494"/>
                  <a:gd name="connsiteX26" fmla="*/ 0 w 642806"/>
                  <a:gd name="connsiteY26" fmla="*/ 107136 h 979494"/>
                  <a:gd name="connsiteX27" fmla="*/ 107136 w 642806"/>
                  <a:gd name="connsiteY27" fmla="*/ 0 h 979494"/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323999 h 979494"/>
                  <a:gd name="connsiteX4" fmla="*/ 421938 w 642806"/>
                  <a:gd name="connsiteY4" fmla="*/ 323999 h 979494"/>
                  <a:gd name="connsiteX5" fmla="*/ 421938 w 642806"/>
                  <a:gd name="connsiteY5" fmla="*/ 115580 h 979494"/>
                  <a:gd name="connsiteX6" fmla="*/ 388426 w 642806"/>
                  <a:gd name="connsiteY6" fmla="*/ 82068 h 979494"/>
                  <a:gd name="connsiteX7" fmla="*/ 254380 w 642806"/>
                  <a:gd name="connsiteY7" fmla="*/ 82068 h 979494"/>
                  <a:gd name="connsiteX8" fmla="*/ 220868 w 642806"/>
                  <a:gd name="connsiteY8" fmla="*/ 115580 h 979494"/>
                  <a:gd name="connsiteX9" fmla="*/ 220868 w 642806"/>
                  <a:gd name="connsiteY9" fmla="*/ 444018 h 979494"/>
                  <a:gd name="connsiteX10" fmla="*/ 421938 w 642806"/>
                  <a:gd name="connsiteY10" fmla="*/ 444018 h 979494"/>
                  <a:gd name="connsiteX11" fmla="*/ 421938 w 642806"/>
                  <a:gd name="connsiteY11" fmla="*/ 444016 h 979494"/>
                  <a:gd name="connsiteX12" fmla="*/ 642806 w 642806"/>
                  <a:gd name="connsiteY12" fmla="*/ 444016 h 979494"/>
                  <a:gd name="connsiteX13" fmla="*/ 642806 w 642806"/>
                  <a:gd name="connsiteY13" fmla="*/ 872358 h 979494"/>
                  <a:gd name="connsiteX14" fmla="*/ 535670 w 642806"/>
                  <a:gd name="connsiteY14" fmla="*/ 979494 h 979494"/>
                  <a:gd name="connsiteX15" fmla="*/ 107136 w 642806"/>
                  <a:gd name="connsiteY15" fmla="*/ 979494 h 979494"/>
                  <a:gd name="connsiteX16" fmla="*/ 0 w 642806"/>
                  <a:gd name="connsiteY16" fmla="*/ 872358 h 979494"/>
                  <a:gd name="connsiteX17" fmla="*/ 0 w 642806"/>
                  <a:gd name="connsiteY17" fmla="*/ 653019 h 979494"/>
                  <a:gd name="connsiteX18" fmla="*/ 220868 w 642806"/>
                  <a:gd name="connsiteY18" fmla="*/ 653019 h 979494"/>
                  <a:gd name="connsiteX19" fmla="*/ 220868 w 642806"/>
                  <a:gd name="connsiteY19" fmla="*/ 863914 h 979494"/>
                  <a:gd name="connsiteX20" fmla="*/ 254380 w 642806"/>
                  <a:gd name="connsiteY20" fmla="*/ 897426 h 979494"/>
                  <a:gd name="connsiteX21" fmla="*/ 388426 w 642806"/>
                  <a:gd name="connsiteY21" fmla="*/ 897426 h 979494"/>
                  <a:gd name="connsiteX22" fmla="*/ 421938 w 642806"/>
                  <a:gd name="connsiteY22" fmla="*/ 863914 h 979494"/>
                  <a:gd name="connsiteX23" fmla="*/ 421938 w 642806"/>
                  <a:gd name="connsiteY23" fmla="*/ 535477 h 979494"/>
                  <a:gd name="connsiteX24" fmla="*/ 0 w 642806"/>
                  <a:gd name="connsiteY24" fmla="*/ 533002 h 979494"/>
                  <a:gd name="connsiteX25" fmla="*/ 0 w 642806"/>
                  <a:gd name="connsiteY25" fmla="*/ 107136 h 979494"/>
                  <a:gd name="connsiteX26" fmla="*/ 107136 w 642806"/>
                  <a:gd name="connsiteY26" fmla="*/ 0 h 979494"/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323999 h 979494"/>
                  <a:gd name="connsiteX4" fmla="*/ 421938 w 642806"/>
                  <a:gd name="connsiteY4" fmla="*/ 323999 h 979494"/>
                  <a:gd name="connsiteX5" fmla="*/ 421938 w 642806"/>
                  <a:gd name="connsiteY5" fmla="*/ 115580 h 979494"/>
                  <a:gd name="connsiteX6" fmla="*/ 388426 w 642806"/>
                  <a:gd name="connsiteY6" fmla="*/ 82068 h 979494"/>
                  <a:gd name="connsiteX7" fmla="*/ 254380 w 642806"/>
                  <a:gd name="connsiteY7" fmla="*/ 82068 h 979494"/>
                  <a:gd name="connsiteX8" fmla="*/ 220868 w 642806"/>
                  <a:gd name="connsiteY8" fmla="*/ 115580 h 979494"/>
                  <a:gd name="connsiteX9" fmla="*/ 220868 w 642806"/>
                  <a:gd name="connsiteY9" fmla="*/ 444018 h 979494"/>
                  <a:gd name="connsiteX10" fmla="*/ 421938 w 642806"/>
                  <a:gd name="connsiteY10" fmla="*/ 444018 h 979494"/>
                  <a:gd name="connsiteX11" fmla="*/ 642806 w 642806"/>
                  <a:gd name="connsiteY11" fmla="*/ 444016 h 979494"/>
                  <a:gd name="connsiteX12" fmla="*/ 642806 w 642806"/>
                  <a:gd name="connsiteY12" fmla="*/ 872358 h 979494"/>
                  <a:gd name="connsiteX13" fmla="*/ 535670 w 642806"/>
                  <a:gd name="connsiteY13" fmla="*/ 979494 h 979494"/>
                  <a:gd name="connsiteX14" fmla="*/ 107136 w 642806"/>
                  <a:gd name="connsiteY14" fmla="*/ 979494 h 979494"/>
                  <a:gd name="connsiteX15" fmla="*/ 0 w 642806"/>
                  <a:gd name="connsiteY15" fmla="*/ 872358 h 979494"/>
                  <a:gd name="connsiteX16" fmla="*/ 0 w 642806"/>
                  <a:gd name="connsiteY16" fmla="*/ 653019 h 979494"/>
                  <a:gd name="connsiteX17" fmla="*/ 220868 w 642806"/>
                  <a:gd name="connsiteY17" fmla="*/ 653019 h 979494"/>
                  <a:gd name="connsiteX18" fmla="*/ 220868 w 642806"/>
                  <a:gd name="connsiteY18" fmla="*/ 863914 h 979494"/>
                  <a:gd name="connsiteX19" fmla="*/ 254380 w 642806"/>
                  <a:gd name="connsiteY19" fmla="*/ 897426 h 979494"/>
                  <a:gd name="connsiteX20" fmla="*/ 388426 w 642806"/>
                  <a:gd name="connsiteY20" fmla="*/ 897426 h 979494"/>
                  <a:gd name="connsiteX21" fmla="*/ 421938 w 642806"/>
                  <a:gd name="connsiteY21" fmla="*/ 863914 h 979494"/>
                  <a:gd name="connsiteX22" fmla="*/ 421938 w 642806"/>
                  <a:gd name="connsiteY22" fmla="*/ 535477 h 979494"/>
                  <a:gd name="connsiteX23" fmla="*/ 0 w 642806"/>
                  <a:gd name="connsiteY23" fmla="*/ 533002 h 979494"/>
                  <a:gd name="connsiteX24" fmla="*/ 0 w 642806"/>
                  <a:gd name="connsiteY24" fmla="*/ 107136 h 979494"/>
                  <a:gd name="connsiteX25" fmla="*/ 107136 w 642806"/>
                  <a:gd name="connsiteY25" fmla="*/ 0 h 979494"/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323999 h 979494"/>
                  <a:gd name="connsiteX4" fmla="*/ 421938 w 642806"/>
                  <a:gd name="connsiteY4" fmla="*/ 323999 h 979494"/>
                  <a:gd name="connsiteX5" fmla="*/ 421938 w 642806"/>
                  <a:gd name="connsiteY5" fmla="*/ 115580 h 979494"/>
                  <a:gd name="connsiteX6" fmla="*/ 388426 w 642806"/>
                  <a:gd name="connsiteY6" fmla="*/ 82068 h 979494"/>
                  <a:gd name="connsiteX7" fmla="*/ 254380 w 642806"/>
                  <a:gd name="connsiteY7" fmla="*/ 82068 h 979494"/>
                  <a:gd name="connsiteX8" fmla="*/ 220868 w 642806"/>
                  <a:gd name="connsiteY8" fmla="*/ 115580 h 979494"/>
                  <a:gd name="connsiteX9" fmla="*/ 220868 w 642806"/>
                  <a:gd name="connsiteY9" fmla="*/ 444018 h 979494"/>
                  <a:gd name="connsiteX10" fmla="*/ 642806 w 642806"/>
                  <a:gd name="connsiteY10" fmla="*/ 444016 h 979494"/>
                  <a:gd name="connsiteX11" fmla="*/ 642806 w 642806"/>
                  <a:gd name="connsiteY11" fmla="*/ 872358 h 979494"/>
                  <a:gd name="connsiteX12" fmla="*/ 535670 w 642806"/>
                  <a:gd name="connsiteY12" fmla="*/ 979494 h 979494"/>
                  <a:gd name="connsiteX13" fmla="*/ 107136 w 642806"/>
                  <a:gd name="connsiteY13" fmla="*/ 979494 h 979494"/>
                  <a:gd name="connsiteX14" fmla="*/ 0 w 642806"/>
                  <a:gd name="connsiteY14" fmla="*/ 872358 h 979494"/>
                  <a:gd name="connsiteX15" fmla="*/ 0 w 642806"/>
                  <a:gd name="connsiteY15" fmla="*/ 653019 h 979494"/>
                  <a:gd name="connsiteX16" fmla="*/ 220868 w 642806"/>
                  <a:gd name="connsiteY16" fmla="*/ 653019 h 979494"/>
                  <a:gd name="connsiteX17" fmla="*/ 220868 w 642806"/>
                  <a:gd name="connsiteY17" fmla="*/ 863914 h 979494"/>
                  <a:gd name="connsiteX18" fmla="*/ 254380 w 642806"/>
                  <a:gd name="connsiteY18" fmla="*/ 897426 h 979494"/>
                  <a:gd name="connsiteX19" fmla="*/ 388426 w 642806"/>
                  <a:gd name="connsiteY19" fmla="*/ 897426 h 979494"/>
                  <a:gd name="connsiteX20" fmla="*/ 421938 w 642806"/>
                  <a:gd name="connsiteY20" fmla="*/ 863914 h 979494"/>
                  <a:gd name="connsiteX21" fmla="*/ 421938 w 642806"/>
                  <a:gd name="connsiteY21" fmla="*/ 535477 h 979494"/>
                  <a:gd name="connsiteX22" fmla="*/ 0 w 642806"/>
                  <a:gd name="connsiteY22" fmla="*/ 533002 h 979494"/>
                  <a:gd name="connsiteX23" fmla="*/ 0 w 642806"/>
                  <a:gd name="connsiteY23" fmla="*/ 107136 h 979494"/>
                  <a:gd name="connsiteX24" fmla="*/ 107136 w 642806"/>
                  <a:gd name="connsiteY24" fmla="*/ 0 h 979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42806" h="979494">
                    <a:moveTo>
                      <a:pt x="107136" y="0"/>
                    </a:moveTo>
                    <a:lnTo>
                      <a:pt x="535670" y="0"/>
                    </a:lnTo>
                    <a:cubicBezTo>
                      <a:pt x="594840" y="0"/>
                      <a:pt x="642806" y="47966"/>
                      <a:pt x="642806" y="107136"/>
                    </a:cubicBezTo>
                    <a:lnTo>
                      <a:pt x="642806" y="323999"/>
                    </a:lnTo>
                    <a:lnTo>
                      <a:pt x="421938" y="323999"/>
                    </a:lnTo>
                    <a:lnTo>
                      <a:pt x="421938" y="115580"/>
                    </a:lnTo>
                    <a:cubicBezTo>
                      <a:pt x="421938" y="97072"/>
                      <a:pt x="406934" y="82068"/>
                      <a:pt x="388426" y="82068"/>
                    </a:cubicBezTo>
                    <a:lnTo>
                      <a:pt x="254380" y="82068"/>
                    </a:lnTo>
                    <a:cubicBezTo>
                      <a:pt x="235872" y="82068"/>
                      <a:pt x="220868" y="97072"/>
                      <a:pt x="220868" y="115580"/>
                    </a:cubicBezTo>
                    <a:lnTo>
                      <a:pt x="220868" y="444018"/>
                    </a:lnTo>
                    <a:lnTo>
                      <a:pt x="642806" y="444016"/>
                    </a:lnTo>
                    <a:lnTo>
                      <a:pt x="642806" y="872358"/>
                    </a:lnTo>
                    <a:cubicBezTo>
                      <a:pt x="642806" y="931528"/>
                      <a:pt x="594840" y="979494"/>
                      <a:pt x="535670" y="979494"/>
                    </a:cubicBezTo>
                    <a:lnTo>
                      <a:pt x="107136" y="979494"/>
                    </a:lnTo>
                    <a:cubicBezTo>
                      <a:pt x="47966" y="979494"/>
                      <a:pt x="0" y="931528"/>
                      <a:pt x="0" y="872358"/>
                    </a:cubicBezTo>
                    <a:lnTo>
                      <a:pt x="0" y="653019"/>
                    </a:lnTo>
                    <a:lnTo>
                      <a:pt x="220868" y="653019"/>
                    </a:lnTo>
                    <a:lnTo>
                      <a:pt x="220868" y="863914"/>
                    </a:lnTo>
                    <a:cubicBezTo>
                      <a:pt x="220868" y="882422"/>
                      <a:pt x="235872" y="897426"/>
                      <a:pt x="254380" y="897426"/>
                    </a:cubicBezTo>
                    <a:lnTo>
                      <a:pt x="388426" y="897426"/>
                    </a:lnTo>
                    <a:cubicBezTo>
                      <a:pt x="406934" y="897426"/>
                      <a:pt x="421938" y="882422"/>
                      <a:pt x="421938" y="863914"/>
                    </a:cubicBezTo>
                    <a:lnTo>
                      <a:pt x="421938" y="535477"/>
                    </a:lnTo>
                    <a:lnTo>
                      <a:pt x="0" y="533002"/>
                    </a:lnTo>
                    <a:lnTo>
                      <a:pt x="0" y="107136"/>
                    </a:lnTo>
                    <a:cubicBezTo>
                      <a:pt x="0" y="47966"/>
                      <a:pt x="47966" y="0"/>
                      <a:pt x="10713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F34124EE-3EA6-445B-B16C-D7DAD60FE579}"/>
                  </a:ext>
                </a:extLst>
              </p:cNvPr>
              <p:cNvSpPr/>
              <p:nvPr/>
            </p:nvSpPr>
            <p:spPr bwMode="auto">
              <a:xfrm>
                <a:off x="1811465" y="2390046"/>
                <a:ext cx="642806" cy="979494"/>
              </a:xfrm>
              <a:custGeom>
                <a:avLst/>
                <a:gdLst>
                  <a:gd name="connsiteX0" fmla="*/ 254380 w 642806"/>
                  <a:gd name="connsiteY0" fmla="*/ 86829 h 979494"/>
                  <a:gd name="connsiteX1" fmla="*/ 220868 w 642806"/>
                  <a:gd name="connsiteY1" fmla="*/ 120341 h 979494"/>
                  <a:gd name="connsiteX2" fmla="*/ 220868 w 642806"/>
                  <a:gd name="connsiteY2" fmla="*/ 444018 h 979494"/>
                  <a:gd name="connsiteX3" fmla="*/ 421938 w 642806"/>
                  <a:gd name="connsiteY3" fmla="*/ 444018 h 979494"/>
                  <a:gd name="connsiteX4" fmla="*/ 421938 w 642806"/>
                  <a:gd name="connsiteY4" fmla="*/ 120341 h 979494"/>
                  <a:gd name="connsiteX5" fmla="*/ 388426 w 642806"/>
                  <a:gd name="connsiteY5" fmla="*/ 86829 h 979494"/>
                  <a:gd name="connsiteX6" fmla="*/ 107136 w 642806"/>
                  <a:gd name="connsiteY6" fmla="*/ 0 h 979494"/>
                  <a:gd name="connsiteX7" fmla="*/ 535670 w 642806"/>
                  <a:gd name="connsiteY7" fmla="*/ 0 h 979494"/>
                  <a:gd name="connsiteX8" fmla="*/ 642806 w 642806"/>
                  <a:gd name="connsiteY8" fmla="*/ 107136 h 979494"/>
                  <a:gd name="connsiteX9" fmla="*/ 642806 w 642806"/>
                  <a:gd name="connsiteY9" fmla="*/ 455694 h 979494"/>
                  <a:gd name="connsiteX10" fmla="*/ 642806 w 642806"/>
                  <a:gd name="connsiteY10" fmla="*/ 872358 h 979494"/>
                  <a:gd name="connsiteX11" fmla="*/ 642806 w 642806"/>
                  <a:gd name="connsiteY11" fmla="*/ 979494 h 979494"/>
                  <a:gd name="connsiteX12" fmla="*/ 535670 w 642806"/>
                  <a:gd name="connsiteY12" fmla="*/ 979494 h 979494"/>
                  <a:gd name="connsiteX13" fmla="*/ 421938 w 642806"/>
                  <a:gd name="connsiteY13" fmla="*/ 979494 h 979494"/>
                  <a:gd name="connsiteX14" fmla="*/ 421938 w 642806"/>
                  <a:gd name="connsiteY14" fmla="*/ 535477 h 979494"/>
                  <a:gd name="connsiteX15" fmla="*/ 220868 w 642806"/>
                  <a:gd name="connsiteY15" fmla="*/ 535477 h 979494"/>
                  <a:gd name="connsiteX16" fmla="*/ 220868 w 642806"/>
                  <a:gd name="connsiteY16" fmla="*/ 979494 h 979494"/>
                  <a:gd name="connsiteX17" fmla="*/ 107136 w 642806"/>
                  <a:gd name="connsiteY17" fmla="*/ 979494 h 979494"/>
                  <a:gd name="connsiteX18" fmla="*/ 0 w 642806"/>
                  <a:gd name="connsiteY18" fmla="*/ 979494 h 979494"/>
                  <a:gd name="connsiteX19" fmla="*/ 0 w 642806"/>
                  <a:gd name="connsiteY19" fmla="*/ 872358 h 979494"/>
                  <a:gd name="connsiteX20" fmla="*/ 0 w 642806"/>
                  <a:gd name="connsiteY20" fmla="*/ 455694 h 979494"/>
                  <a:gd name="connsiteX21" fmla="*/ 0 w 642806"/>
                  <a:gd name="connsiteY21" fmla="*/ 107136 h 979494"/>
                  <a:gd name="connsiteX22" fmla="*/ 107136 w 642806"/>
                  <a:gd name="connsiteY22" fmla="*/ 0 h 979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42806" h="979494">
                    <a:moveTo>
                      <a:pt x="254380" y="86829"/>
                    </a:moveTo>
                    <a:cubicBezTo>
                      <a:pt x="235872" y="86829"/>
                      <a:pt x="220868" y="101833"/>
                      <a:pt x="220868" y="120341"/>
                    </a:cubicBezTo>
                    <a:lnTo>
                      <a:pt x="220868" y="444018"/>
                    </a:lnTo>
                    <a:lnTo>
                      <a:pt x="421938" y="444018"/>
                    </a:lnTo>
                    <a:lnTo>
                      <a:pt x="421938" y="120341"/>
                    </a:lnTo>
                    <a:cubicBezTo>
                      <a:pt x="421938" y="101833"/>
                      <a:pt x="406934" y="86829"/>
                      <a:pt x="388426" y="86829"/>
                    </a:cubicBezTo>
                    <a:close/>
                    <a:moveTo>
                      <a:pt x="107136" y="0"/>
                    </a:moveTo>
                    <a:lnTo>
                      <a:pt x="535670" y="0"/>
                    </a:lnTo>
                    <a:cubicBezTo>
                      <a:pt x="594840" y="0"/>
                      <a:pt x="642806" y="47966"/>
                      <a:pt x="642806" y="107136"/>
                    </a:cubicBezTo>
                    <a:lnTo>
                      <a:pt x="642806" y="455694"/>
                    </a:lnTo>
                    <a:lnTo>
                      <a:pt x="642806" y="872358"/>
                    </a:lnTo>
                    <a:lnTo>
                      <a:pt x="642806" y="979494"/>
                    </a:lnTo>
                    <a:lnTo>
                      <a:pt x="535670" y="979494"/>
                    </a:lnTo>
                    <a:lnTo>
                      <a:pt x="421938" y="979494"/>
                    </a:lnTo>
                    <a:lnTo>
                      <a:pt x="421938" y="535477"/>
                    </a:lnTo>
                    <a:lnTo>
                      <a:pt x="220868" y="535477"/>
                    </a:lnTo>
                    <a:lnTo>
                      <a:pt x="220868" y="979494"/>
                    </a:lnTo>
                    <a:lnTo>
                      <a:pt x="107136" y="979494"/>
                    </a:lnTo>
                    <a:lnTo>
                      <a:pt x="0" y="979494"/>
                    </a:lnTo>
                    <a:lnTo>
                      <a:pt x="0" y="872358"/>
                    </a:lnTo>
                    <a:lnTo>
                      <a:pt x="0" y="455694"/>
                    </a:lnTo>
                    <a:lnTo>
                      <a:pt x="0" y="107136"/>
                    </a:lnTo>
                    <a:cubicBezTo>
                      <a:pt x="0" y="47966"/>
                      <a:pt x="47966" y="0"/>
                      <a:pt x="10713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DE18E9E7-A299-4994-8DC4-021057FEC19B}"/>
              </a:ext>
            </a:extLst>
          </p:cNvPr>
          <p:cNvGrpSpPr/>
          <p:nvPr/>
        </p:nvGrpSpPr>
        <p:grpSpPr>
          <a:xfrm>
            <a:off x="6725048" y="1857131"/>
            <a:ext cx="1070030" cy="1571869"/>
            <a:chOff x="3892496" y="1892902"/>
            <a:chExt cx="1070030" cy="1571869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627BFC7F-B1C3-47FE-9774-551E89D23586}"/>
                </a:ext>
              </a:extLst>
            </p:cNvPr>
            <p:cNvGrpSpPr/>
            <p:nvPr/>
          </p:nvGrpSpPr>
          <p:grpSpPr>
            <a:xfrm>
              <a:off x="3892496" y="1892902"/>
              <a:ext cx="1070030" cy="1571869"/>
              <a:chOff x="3892496" y="2977271"/>
              <a:chExt cx="1070030" cy="1571869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BA57B946-FA21-4176-9403-21A90ADCF3A7}"/>
                  </a:ext>
                </a:extLst>
              </p:cNvPr>
              <p:cNvGrpSpPr/>
              <p:nvPr/>
            </p:nvGrpSpPr>
            <p:grpSpPr>
              <a:xfrm>
                <a:off x="4120408" y="2977271"/>
                <a:ext cx="585064" cy="496734"/>
                <a:chOff x="4120408" y="2977271"/>
                <a:chExt cx="585064" cy="49673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3B1482B2-E060-4A31-8DAE-3F25327FE48C}"/>
                    </a:ext>
                  </a:extLst>
                </p:cNvPr>
                <p:cNvSpPr/>
                <p:nvPr/>
              </p:nvSpPr>
              <p:spPr bwMode="auto">
                <a:xfrm>
                  <a:off x="4135913" y="3012827"/>
                  <a:ext cx="554054" cy="350602"/>
                </a:xfrm>
                <a:custGeom>
                  <a:avLst/>
                  <a:gdLst>
                    <a:gd name="connsiteX0" fmla="*/ 1313474 w 1485165"/>
                    <a:gd name="connsiteY0" fmla="*/ 194319 h 939805"/>
                    <a:gd name="connsiteX1" fmla="*/ 1146172 w 1485165"/>
                    <a:gd name="connsiteY1" fmla="*/ 361621 h 939805"/>
                    <a:gd name="connsiteX2" fmla="*/ 1146172 w 1485165"/>
                    <a:gd name="connsiteY2" fmla="*/ 599741 h 939805"/>
                    <a:gd name="connsiteX3" fmla="*/ 1313474 w 1485165"/>
                    <a:gd name="connsiteY3" fmla="*/ 767043 h 939805"/>
                    <a:gd name="connsiteX4" fmla="*/ 1480776 w 1485165"/>
                    <a:gd name="connsiteY4" fmla="*/ 767043 h 939805"/>
                    <a:gd name="connsiteX5" fmla="*/ 1480776 w 1485165"/>
                    <a:gd name="connsiteY5" fmla="*/ 194319 h 939805"/>
                    <a:gd name="connsiteX6" fmla="*/ 5717 w 1485165"/>
                    <a:gd name="connsiteY6" fmla="*/ 194319 h 939805"/>
                    <a:gd name="connsiteX7" fmla="*/ 5717 w 1485165"/>
                    <a:gd name="connsiteY7" fmla="*/ 767043 h 939805"/>
                    <a:gd name="connsiteX8" fmla="*/ 173019 w 1485165"/>
                    <a:gd name="connsiteY8" fmla="*/ 767043 h 939805"/>
                    <a:gd name="connsiteX9" fmla="*/ 340321 w 1485165"/>
                    <a:gd name="connsiteY9" fmla="*/ 599741 h 939805"/>
                    <a:gd name="connsiteX10" fmla="*/ 340321 w 1485165"/>
                    <a:gd name="connsiteY10" fmla="*/ 361621 h 939805"/>
                    <a:gd name="connsiteX11" fmla="*/ 173019 w 1485165"/>
                    <a:gd name="connsiteY11" fmla="*/ 194319 h 939805"/>
                    <a:gd name="connsiteX12" fmla="*/ 0 w 1485165"/>
                    <a:gd name="connsiteY12" fmla="*/ 0 h 939805"/>
                    <a:gd name="connsiteX13" fmla="*/ 341976 w 1485165"/>
                    <a:gd name="connsiteY13" fmla="*/ 12797 h 939805"/>
                    <a:gd name="connsiteX14" fmla="*/ 742582 w 1485165"/>
                    <a:gd name="connsiteY14" fmla="*/ 17666 h 939805"/>
                    <a:gd name="connsiteX15" fmla="*/ 1143188 w 1485165"/>
                    <a:gd name="connsiteY15" fmla="*/ 12797 h 939805"/>
                    <a:gd name="connsiteX16" fmla="*/ 1485165 w 1485165"/>
                    <a:gd name="connsiteY16" fmla="*/ 0 h 939805"/>
                    <a:gd name="connsiteX17" fmla="*/ 1485165 w 1485165"/>
                    <a:gd name="connsiteY17" fmla="*/ 939805 h 939805"/>
                    <a:gd name="connsiteX18" fmla="*/ 0 w 1485165"/>
                    <a:gd name="connsiteY18" fmla="*/ 939805 h 939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485165" h="939805">
                      <a:moveTo>
                        <a:pt x="1313474" y="194319"/>
                      </a:moveTo>
                      <a:cubicBezTo>
                        <a:pt x="1221076" y="194319"/>
                        <a:pt x="1146172" y="269223"/>
                        <a:pt x="1146172" y="361621"/>
                      </a:cubicBezTo>
                      <a:lnTo>
                        <a:pt x="1146172" y="599741"/>
                      </a:lnTo>
                      <a:cubicBezTo>
                        <a:pt x="1146172" y="692139"/>
                        <a:pt x="1221076" y="767043"/>
                        <a:pt x="1313474" y="767043"/>
                      </a:cubicBezTo>
                      <a:lnTo>
                        <a:pt x="1480776" y="767043"/>
                      </a:lnTo>
                      <a:lnTo>
                        <a:pt x="1480776" y="194319"/>
                      </a:lnTo>
                      <a:close/>
                      <a:moveTo>
                        <a:pt x="5717" y="194319"/>
                      </a:moveTo>
                      <a:lnTo>
                        <a:pt x="5717" y="767043"/>
                      </a:lnTo>
                      <a:lnTo>
                        <a:pt x="173019" y="767043"/>
                      </a:lnTo>
                      <a:cubicBezTo>
                        <a:pt x="265417" y="767043"/>
                        <a:pt x="340321" y="692139"/>
                        <a:pt x="340321" y="599741"/>
                      </a:cubicBezTo>
                      <a:lnTo>
                        <a:pt x="340321" y="361621"/>
                      </a:lnTo>
                      <a:cubicBezTo>
                        <a:pt x="340321" y="269223"/>
                        <a:pt x="265417" y="194319"/>
                        <a:pt x="173019" y="194319"/>
                      </a:cubicBezTo>
                      <a:close/>
                      <a:moveTo>
                        <a:pt x="0" y="0"/>
                      </a:moveTo>
                      <a:lnTo>
                        <a:pt x="341976" y="12797"/>
                      </a:lnTo>
                      <a:cubicBezTo>
                        <a:pt x="471376" y="15989"/>
                        <a:pt x="605355" y="17666"/>
                        <a:pt x="742582" y="17666"/>
                      </a:cubicBezTo>
                      <a:cubicBezTo>
                        <a:pt x="879810" y="17666"/>
                        <a:pt x="1013789" y="15989"/>
                        <a:pt x="1143188" y="12797"/>
                      </a:cubicBezTo>
                      <a:lnTo>
                        <a:pt x="1485165" y="0"/>
                      </a:lnTo>
                      <a:lnTo>
                        <a:pt x="1485165" y="939805"/>
                      </a:lnTo>
                      <a:lnTo>
                        <a:pt x="0" y="939805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4129A87D-29C9-43C7-BD69-55E2C883E884}"/>
                    </a:ext>
                  </a:extLst>
                </p:cNvPr>
                <p:cNvGrpSpPr/>
                <p:nvPr/>
              </p:nvGrpSpPr>
              <p:grpSpPr>
                <a:xfrm>
                  <a:off x="4120408" y="2977271"/>
                  <a:ext cx="585064" cy="496734"/>
                  <a:chOff x="4120408" y="2977271"/>
                  <a:chExt cx="585064" cy="453317"/>
                </a:xfrm>
                <a:grpFill/>
              </p:grpSpPr>
              <p:sp>
                <p:nvSpPr>
                  <p:cNvPr id="100" name="四角形: 上の 2 つの角を丸める 99">
                    <a:extLst>
                      <a:ext uri="{FF2B5EF4-FFF2-40B4-BE49-F238E27FC236}">
                        <a16:creationId xmlns:a16="http://schemas.microsoft.com/office/drawing/2014/main" id="{7097CBE9-5F5C-46F2-962F-5CA9549545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0408" y="2977271"/>
                    <a:ext cx="33579" cy="45331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四角形: 上の 2 つの角を丸める 100">
                    <a:extLst>
                      <a:ext uri="{FF2B5EF4-FFF2-40B4-BE49-F238E27FC236}">
                        <a16:creationId xmlns:a16="http://schemas.microsoft.com/office/drawing/2014/main" id="{0D1A711C-A2CC-430F-8E09-DA067FB817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1893" y="2977271"/>
                    <a:ext cx="33579" cy="45331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80" name="四角形: 上の 2 つの角を丸める 79">
                <a:extLst>
                  <a:ext uri="{FF2B5EF4-FFF2-40B4-BE49-F238E27FC236}">
                    <a16:creationId xmlns:a16="http://schemas.microsoft.com/office/drawing/2014/main" id="{623FFE9A-CDF2-445B-A958-5E881A0A7BF3}"/>
                  </a:ext>
                </a:extLst>
              </p:cNvPr>
              <p:cNvSpPr/>
              <p:nvPr/>
            </p:nvSpPr>
            <p:spPr bwMode="auto">
              <a:xfrm>
                <a:off x="3910510" y="3429000"/>
                <a:ext cx="1035115" cy="990110"/>
              </a:xfrm>
              <a:prstGeom prst="round2SameRect">
                <a:avLst>
                  <a:gd name="adj1" fmla="val 32862"/>
                  <a:gd name="adj2" fmla="val 13987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四角形: 上の 2 つの角を丸める 80">
                <a:extLst>
                  <a:ext uri="{FF2B5EF4-FFF2-40B4-BE49-F238E27FC236}">
                    <a16:creationId xmlns:a16="http://schemas.microsoft.com/office/drawing/2014/main" id="{39CE0077-37F9-4AB8-9C19-C5EB502B69AF}"/>
                  </a:ext>
                </a:extLst>
              </p:cNvPr>
              <p:cNvSpPr/>
              <p:nvPr/>
            </p:nvSpPr>
            <p:spPr bwMode="auto">
              <a:xfrm>
                <a:off x="3990546" y="4419111"/>
                <a:ext cx="875044" cy="1300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2DB9D524-EFA4-4542-A892-48CD1D02F8F8}"/>
                  </a:ext>
                </a:extLst>
              </p:cNvPr>
              <p:cNvSpPr/>
              <p:nvPr/>
            </p:nvSpPr>
            <p:spPr bwMode="auto">
              <a:xfrm>
                <a:off x="3892496" y="4247445"/>
                <a:ext cx="1070030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513F6879-EBE6-4541-884E-FFB5E77609AD}"/>
                  </a:ext>
                </a:extLst>
              </p:cNvPr>
              <p:cNvSpPr/>
              <p:nvPr/>
            </p:nvSpPr>
            <p:spPr bwMode="auto">
              <a:xfrm>
                <a:off x="3892496" y="3694995"/>
                <a:ext cx="1070030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D88F9152-FCEE-45C9-812D-0ED7A749AE7C}"/>
                  </a:ext>
                </a:extLst>
              </p:cNvPr>
              <p:cNvGrpSpPr/>
              <p:nvPr/>
            </p:nvGrpSpPr>
            <p:grpSpPr>
              <a:xfrm>
                <a:off x="4297369" y="3031685"/>
                <a:ext cx="231146" cy="398903"/>
                <a:chOff x="5157317" y="1729653"/>
                <a:chExt cx="619596" cy="106927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85" name="正方形/長方形 84">
                  <a:extLst>
                    <a:ext uri="{FF2B5EF4-FFF2-40B4-BE49-F238E27FC236}">
                      <a16:creationId xmlns:a16="http://schemas.microsoft.com/office/drawing/2014/main" id="{38468909-6DA5-466E-AA00-9EA049F9DA9C}"/>
                    </a:ext>
                  </a:extLst>
                </p:cNvPr>
                <p:cNvSpPr/>
                <p:nvPr/>
              </p:nvSpPr>
              <p:spPr bwMode="auto">
                <a:xfrm>
                  <a:off x="5424017" y="1846427"/>
                  <a:ext cx="86196" cy="135014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正方形/長方形 85">
                  <a:extLst>
                    <a:ext uri="{FF2B5EF4-FFF2-40B4-BE49-F238E27FC236}">
                      <a16:creationId xmlns:a16="http://schemas.microsoft.com/office/drawing/2014/main" id="{601D12A3-E033-4C51-AF94-258341E7BEF0}"/>
                    </a:ext>
                  </a:extLst>
                </p:cNvPr>
                <p:cNvSpPr/>
                <p:nvPr/>
              </p:nvSpPr>
              <p:spPr bwMode="auto">
                <a:xfrm>
                  <a:off x="5338291" y="1932760"/>
                  <a:ext cx="257645" cy="135014"/>
                </a:xfrm>
                <a:prstGeom prst="rect">
                  <a:avLst/>
                </a:prstGeom>
                <a:solidFill>
                  <a:srgbClr val="CC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正方形/長方形 86">
                  <a:extLst>
                    <a:ext uri="{FF2B5EF4-FFF2-40B4-BE49-F238E27FC236}">
                      <a16:creationId xmlns:a16="http://schemas.microsoft.com/office/drawing/2014/main" id="{60143F32-F97A-4A05-A2C0-5AEC8CCEF5C3}"/>
                    </a:ext>
                  </a:extLst>
                </p:cNvPr>
                <p:cNvSpPr/>
                <p:nvPr/>
              </p:nvSpPr>
              <p:spPr bwMode="auto">
                <a:xfrm>
                  <a:off x="5390679" y="1932760"/>
                  <a:ext cx="152871" cy="135014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四角形: 上の 2 つの角を丸める 87">
                  <a:extLst>
                    <a:ext uri="{FF2B5EF4-FFF2-40B4-BE49-F238E27FC236}">
                      <a16:creationId xmlns:a16="http://schemas.microsoft.com/office/drawing/2014/main" id="{4EF516E7-ACC6-4D00-938D-CA24587C4AE1}"/>
                    </a:ext>
                  </a:extLst>
                </p:cNvPr>
                <p:cNvSpPr/>
                <p:nvPr/>
              </p:nvSpPr>
              <p:spPr bwMode="auto">
                <a:xfrm>
                  <a:off x="5213147" y="2548180"/>
                  <a:ext cx="507936" cy="250749"/>
                </a:xfrm>
                <a:prstGeom prst="round2SameRect">
                  <a:avLst>
                    <a:gd name="adj1" fmla="val 24817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正方形/長方形 88">
                  <a:extLst>
                    <a:ext uri="{FF2B5EF4-FFF2-40B4-BE49-F238E27FC236}">
                      <a16:creationId xmlns:a16="http://schemas.microsoft.com/office/drawing/2014/main" id="{0437F6A2-280A-4402-92A1-8C468D556B1F}"/>
                    </a:ext>
                  </a:extLst>
                </p:cNvPr>
                <p:cNvSpPr/>
                <p:nvPr/>
              </p:nvSpPr>
              <p:spPr bwMode="auto">
                <a:xfrm>
                  <a:off x="5283548" y="2027403"/>
                  <a:ext cx="367134" cy="135014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正方形/長方形 89">
                  <a:extLst>
                    <a:ext uri="{FF2B5EF4-FFF2-40B4-BE49-F238E27FC236}">
                      <a16:creationId xmlns:a16="http://schemas.microsoft.com/office/drawing/2014/main" id="{CA91DF6C-8907-4FE9-ADB0-C112EB9A4C78}"/>
                    </a:ext>
                  </a:extLst>
                </p:cNvPr>
                <p:cNvSpPr/>
                <p:nvPr/>
              </p:nvSpPr>
              <p:spPr bwMode="auto">
                <a:xfrm>
                  <a:off x="5283548" y="2413166"/>
                  <a:ext cx="367134" cy="135014"/>
                </a:xfrm>
                <a:prstGeom prst="rect">
                  <a:avLst/>
                </a:prstGeom>
                <a:pattFill prst="dkHorz">
                  <a:fgClr>
                    <a:srgbClr val="CC9900"/>
                  </a:fgClr>
                  <a:bgClr>
                    <a:srgbClr val="CC66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正方形/長方形 90">
                  <a:extLst>
                    <a:ext uri="{FF2B5EF4-FFF2-40B4-BE49-F238E27FC236}">
                      <a16:creationId xmlns:a16="http://schemas.microsoft.com/office/drawing/2014/main" id="{B521C1F1-2A19-4CAD-B932-BBA42A1EB039}"/>
                    </a:ext>
                  </a:extLst>
                </p:cNvPr>
                <p:cNvSpPr/>
                <p:nvPr/>
              </p:nvSpPr>
              <p:spPr bwMode="auto">
                <a:xfrm>
                  <a:off x="5252567" y="2147219"/>
                  <a:ext cx="429096" cy="272631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CB59E7F9-3D1D-46F5-8926-BAB5FA0E48DC}"/>
                    </a:ext>
                  </a:extLst>
                </p:cNvPr>
                <p:cNvSpPr/>
                <p:nvPr/>
              </p:nvSpPr>
              <p:spPr bwMode="auto">
                <a:xfrm>
                  <a:off x="5290667" y="2107809"/>
                  <a:ext cx="352896" cy="352896"/>
                </a:xfrm>
                <a:prstGeom prst="ellipse">
                  <a:avLst/>
                </a:prstGeom>
                <a:solidFill>
                  <a:srgbClr val="CC99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5A87BDEF-DB3B-4B7F-8150-109C90B6B6BB}"/>
                    </a:ext>
                  </a:extLst>
                </p:cNvPr>
                <p:cNvSpPr/>
                <p:nvPr/>
              </p:nvSpPr>
              <p:spPr bwMode="auto">
                <a:xfrm>
                  <a:off x="5351994" y="2169136"/>
                  <a:ext cx="230242" cy="230242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四角形: 上の 2 つの角を丸める 93">
                  <a:extLst>
                    <a:ext uri="{FF2B5EF4-FFF2-40B4-BE49-F238E27FC236}">
                      <a16:creationId xmlns:a16="http://schemas.microsoft.com/office/drawing/2014/main" id="{83EBD92E-F264-4647-A57D-9B692E49C042}"/>
                    </a:ext>
                  </a:extLst>
                </p:cNvPr>
                <p:cNvSpPr/>
                <p:nvPr/>
              </p:nvSpPr>
              <p:spPr bwMode="auto">
                <a:xfrm>
                  <a:off x="5169224" y="2747239"/>
                  <a:ext cx="595782" cy="5168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四角形: 上の 2 つの角を丸める 94">
                  <a:extLst>
                    <a:ext uri="{FF2B5EF4-FFF2-40B4-BE49-F238E27FC236}">
                      <a16:creationId xmlns:a16="http://schemas.microsoft.com/office/drawing/2014/main" id="{D47D6F18-C489-4151-B380-E7314DE9622C}"/>
                    </a:ext>
                  </a:extLst>
                </p:cNvPr>
                <p:cNvSpPr/>
                <p:nvPr/>
              </p:nvSpPr>
              <p:spPr bwMode="auto">
                <a:xfrm>
                  <a:off x="5157317" y="1743942"/>
                  <a:ext cx="619596" cy="1178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四角形: 上の 2 つの角を丸める 95">
                  <a:extLst>
                    <a:ext uri="{FF2B5EF4-FFF2-40B4-BE49-F238E27FC236}">
                      <a16:creationId xmlns:a16="http://schemas.microsoft.com/office/drawing/2014/main" id="{90958A8B-9E99-4D78-897C-41763C7B937B}"/>
                    </a:ext>
                  </a:extLst>
                </p:cNvPr>
                <p:cNvSpPr/>
                <p:nvPr/>
              </p:nvSpPr>
              <p:spPr bwMode="auto">
                <a:xfrm>
                  <a:off x="5247805" y="1752026"/>
                  <a:ext cx="438620" cy="1178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四角形: 上の 2 つの角を丸める 96">
                  <a:extLst>
                    <a:ext uri="{FF2B5EF4-FFF2-40B4-BE49-F238E27FC236}">
                      <a16:creationId xmlns:a16="http://schemas.microsoft.com/office/drawing/2014/main" id="{DD6A22EB-3277-4A0B-8553-8B615C03F948}"/>
                    </a:ext>
                  </a:extLst>
                </p:cNvPr>
                <p:cNvSpPr/>
                <p:nvPr/>
              </p:nvSpPr>
              <p:spPr bwMode="auto">
                <a:xfrm>
                  <a:off x="5383515" y="1729653"/>
                  <a:ext cx="181446" cy="14646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9A2913B0-52D3-49E7-AB88-5CBC399A0BAB}"/>
                </a:ext>
              </a:extLst>
            </p:cNvPr>
            <p:cNvGrpSpPr/>
            <p:nvPr/>
          </p:nvGrpSpPr>
          <p:grpSpPr>
            <a:xfrm>
              <a:off x="4028536" y="2718616"/>
              <a:ext cx="794706" cy="374612"/>
              <a:chOff x="1097089" y="2390045"/>
              <a:chExt cx="2077907" cy="979495"/>
            </a:xfrm>
            <a:solidFill>
              <a:srgbClr val="CC0000">
                <a:alpha val="69804"/>
              </a:srgbClr>
            </a:solidFill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74CCB219-C154-4951-B92B-6A179095D3DD}"/>
                  </a:ext>
                </a:extLst>
              </p:cNvPr>
              <p:cNvSpPr/>
              <p:nvPr/>
            </p:nvSpPr>
            <p:spPr bwMode="auto">
              <a:xfrm>
                <a:off x="1097089" y="2390045"/>
                <a:ext cx="642806" cy="979494"/>
              </a:xfrm>
              <a:custGeom>
                <a:avLst/>
                <a:gdLst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409975 h 979494"/>
                  <a:gd name="connsiteX4" fmla="*/ 421938 w 642806"/>
                  <a:gd name="connsiteY4" fmla="*/ 409975 h 979494"/>
                  <a:gd name="connsiteX5" fmla="*/ 421938 w 642806"/>
                  <a:gd name="connsiteY5" fmla="*/ 120342 h 979494"/>
                  <a:gd name="connsiteX6" fmla="*/ 388426 w 642806"/>
                  <a:gd name="connsiteY6" fmla="*/ 86830 h 979494"/>
                  <a:gd name="connsiteX7" fmla="*/ 254380 w 642806"/>
                  <a:gd name="connsiteY7" fmla="*/ 86830 h 979494"/>
                  <a:gd name="connsiteX8" fmla="*/ 220868 w 642806"/>
                  <a:gd name="connsiteY8" fmla="*/ 120342 h 979494"/>
                  <a:gd name="connsiteX9" fmla="*/ 220868 w 642806"/>
                  <a:gd name="connsiteY9" fmla="*/ 859152 h 979494"/>
                  <a:gd name="connsiteX10" fmla="*/ 254380 w 642806"/>
                  <a:gd name="connsiteY10" fmla="*/ 892664 h 979494"/>
                  <a:gd name="connsiteX11" fmla="*/ 388426 w 642806"/>
                  <a:gd name="connsiteY11" fmla="*/ 892664 h 979494"/>
                  <a:gd name="connsiteX12" fmla="*/ 421938 w 642806"/>
                  <a:gd name="connsiteY12" fmla="*/ 859152 h 979494"/>
                  <a:gd name="connsiteX13" fmla="*/ 421938 w 642806"/>
                  <a:gd name="connsiteY13" fmla="*/ 581206 h 979494"/>
                  <a:gd name="connsiteX14" fmla="*/ 343014 w 642806"/>
                  <a:gd name="connsiteY14" fmla="*/ 581206 h 979494"/>
                  <a:gd name="connsiteX15" fmla="*/ 327771 w 642806"/>
                  <a:gd name="connsiteY15" fmla="*/ 565963 h 979494"/>
                  <a:gd name="connsiteX16" fmla="*/ 327771 w 642806"/>
                  <a:gd name="connsiteY16" fmla="*/ 504990 h 979494"/>
                  <a:gd name="connsiteX17" fmla="*/ 343014 w 642806"/>
                  <a:gd name="connsiteY17" fmla="*/ 489747 h 979494"/>
                  <a:gd name="connsiteX18" fmla="*/ 627563 w 642806"/>
                  <a:gd name="connsiteY18" fmla="*/ 489747 h 979494"/>
                  <a:gd name="connsiteX19" fmla="*/ 642806 w 642806"/>
                  <a:gd name="connsiteY19" fmla="*/ 504990 h 979494"/>
                  <a:gd name="connsiteX20" fmla="*/ 642806 w 642806"/>
                  <a:gd name="connsiteY20" fmla="*/ 524056 h 979494"/>
                  <a:gd name="connsiteX21" fmla="*/ 642806 w 642806"/>
                  <a:gd name="connsiteY21" fmla="*/ 565963 h 979494"/>
                  <a:gd name="connsiteX22" fmla="*/ 642806 w 642806"/>
                  <a:gd name="connsiteY22" fmla="*/ 872358 h 979494"/>
                  <a:gd name="connsiteX23" fmla="*/ 535670 w 642806"/>
                  <a:gd name="connsiteY23" fmla="*/ 979494 h 979494"/>
                  <a:gd name="connsiteX24" fmla="*/ 107136 w 642806"/>
                  <a:gd name="connsiteY24" fmla="*/ 979494 h 979494"/>
                  <a:gd name="connsiteX25" fmla="*/ 0 w 642806"/>
                  <a:gd name="connsiteY25" fmla="*/ 872358 h 979494"/>
                  <a:gd name="connsiteX26" fmla="*/ 0 w 642806"/>
                  <a:gd name="connsiteY26" fmla="*/ 107136 h 979494"/>
                  <a:gd name="connsiteX27" fmla="*/ 107136 w 642806"/>
                  <a:gd name="connsiteY27" fmla="*/ 0 h 979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42806" h="979494">
                    <a:moveTo>
                      <a:pt x="107136" y="0"/>
                    </a:moveTo>
                    <a:lnTo>
                      <a:pt x="535670" y="0"/>
                    </a:lnTo>
                    <a:cubicBezTo>
                      <a:pt x="594840" y="0"/>
                      <a:pt x="642806" y="47966"/>
                      <a:pt x="642806" y="107136"/>
                    </a:cubicBezTo>
                    <a:lnTo>
                      <a:pt x="642806" y="409975"/>
                    </a:lnTo>
                    <a:lnTo>
                      <a:pt x="421938" y="409975"/>
                    </a:lnTo>
                    <a:lnTo>
                      <a:pt x="421938" y="120342"/>
                    </a:lnTo>
                    <a:cubicBezTo>
                      <a:pt x="421938" y="101834"/>
                      <a:pt x="406934" y="86830"/>
                      <a:pt x="388426" y="86830"/>
                    </a:cubicBezTo>
                    <a:lnTo>
                      <a:pt x="254380" y="86830"/>
                    </a:lnTo>
                    <a:cubicBezTo>
                      <a:pt x="235872" y="86830"/>
                      <a:pt x="220868" y="101834"/>
                      <a:pt x="220868" y="120342"/>
                    </a:cubicBezTo>
                    <a:lnTo>
                      <a:pt x="220868" y="859152"/>
                    </a:lnTo>
                    <a:cubicBezTo>
                      <a:pt x="220868" y="877660"/>
                      <a:pt x="235872" y="892664"/>
                      <a:pt x="254380" y="892664"/>
                    </a:cubicBezTo>
                    <a:lnTo>
                      <a:pt x="388426" y="892664"/>
                    </a:lnTo>
                    <a:cubicBezTo>
                      <a:pt x="406934" y="892664"/>
                      <a:pt x="421938" y="877660"/>
                      <a:pt x="421938" y="859152"/>
                    </a:cubicBezTo>
                    <a:lnTo>
                      <a:pt x="421938" y="581206"/>
                    </a:lnTo>
                    <a:lnTo>
                      <a:pt x="343014" y="581206"/>
                    </a:lnTo>
                    <a:cubicBezTo>
                      <a:pt x="334596" y="581206"/>
                      <a:pt x="327771" y="574381"/>
                      <a:pt x="327771" y="565963"/>
                    </a:cubicBezTo>
                    <a:lnTo>
                      <a:pt x="327771" y="504990"/>
                    </a:lnTo>
                    <a:cubicBezTo>
                      <a:pt x="327771" y="496572"/>
                      <a:pt x="334596" y="489747"/>
                      <a:pt x="343014" y="489747"/>
                    </a:cubicBezTo>
                    <a:lnTo>
                      <a:pt x="627563" y="489747"/>
                    </a:lnTo>
                    <a:cubicBezTo>
                      <a:pt x="635981" y="489747"/>
                      <a:pt x="642806" y="496572"/>
                      <a:pt x="642806" y="504990"/>
                    </a:cubicBezTo>
                    <a:lnTo>
                      <a:pt x="642806" y="524056"/>
                    </a:lnTo>
                    <a:lnTo>
                      <a:pt x="642806" y="565963"/>
                    </a:lnTo>
                    <a:lnTo>
                      <a:pt x="642806" y="872358"/>
                    </a:lnTo>
                    <a:cubicBezTo>
                      <a:pt x="642806" y="931528"/>
                      <a:pt x="594840" y="979494"/>
                      <a:pt x="535670" y="979494"/>
                    </a:cubicBezTo>
                    <a:lnTo>
                      <a:pt x="107136" y="979494"/>
                    </a:lnTo>
                    <a:cubicBezTo>
                      <a:pt x="47966" y="979494"/>
                      <a:pt x="0" y="931528"/>
                      <a:pt x="0" y="872358"/>
                    </a:cubicBezTo>
                    <a:lnTo>
                      <a:pt x="0" y="107136"/>
                    </a:lnTo>
                    <a:cubicBezTo>
                      <a:pt x="0" y="47966"/>
                      <a:pt x="47966" y="0"/>
                      <a:pt x="10713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B71D4371-8CA6-4DE1-B79E-FBF60DB8E035}"/>
                  </a:ext>
                </a:extLst>
              </p:cNvPr>
              <p:cNvSpPr/>
              <p:nvPr/>
            </p:nvSpPr>
            <p:spPr bwMode="auto">
              <a:xfrm>
                <a:off x="2532190" y="2390046"/>
                <a:ext cx="642806" cy="979494"/>
              </a:xfrm>
              <a:custGeom>
                <a:avLst/>
                <a:gdLst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323999 h 979494"/>
                  <a:gd name="connsiteX4" fmla="*/ 421938 w 642806"/>
                  <a:gd name="connsiteY4" fmla="*/ 323999 h 979494"/>
                  <a:gd name="connsiteX5" fmla="*/ 421938 w 642806"/>
                  <a:gd name="connsiteY5" fmla="*/ 115580 h 979494"/>
                  <a:gd name="connsiteX6" fmla="*/ 388426 w 642806"/>
                  <a:gd name="connsiteY6" fmla="*/ 82068 h 979494"/>
                  <a:gd name="connsiteX7" fmla="*/ 254380 w 642806"/>
                  <a:gd name="connsiteY7" fmla="*/ 82068 h 979494"/>
                  <a:gd name="connsiteX8" fmla="*/ 220868 w 642806"/>
                  <a:gd name="connsiteY8" fmla="*/ 115580 h 979494"/>
                  <a:gd name="connsiteX9" fmla="*/ 220868 w 642806"/>
                  <a:gd name="connsiteY9" fmla="*/ 444018 h 979494"/>
                  <a:gd name="connsiteX10" fmla="*/ 421938 w 642806"/>
                  <a:gd name="connsiteY10" fmla="*/ 444018 h 979494"/>
                  <a:gd name="connsiteX11" fmla="*/ 421938 w 642806"/>
                  <a:gd name="connsiteY11" fmla="*/ 444016 h 979494"/>
                  <a:gd name="connsiteX12" fmla="*/ 642806 w 642806"/>
                  <a:gd name="connsiteY12" fmla="*/ 444016 h 979494"/>
                  <a:gd name="connsiteX13" fmla="*/ 642806 w 642806"/>
                  <a:gd name="connsiteY13" fmla="*/ 872358 h 979494"/>
                  <a:gd name="connsiteX14" fmla="*/ 535670 w 642806"/>
                  <a:gd name="connsiteY14" fmla="*/ 979494 h 979494"/>
                  <a:gd name="connsiteX15" fmla="*/ 107136 w 642806"/>
                  <a:gd name="connsiteY15" fmla="*/ 979494 h 979494"/>
                  <a:gd name="connsiteX16" fmla="*/ 0 w 642806"/>
                  <a:gd name="connsiteY16" fmla="*/ 872358 h 979494"/>
                  <a:gd name="connsiteX17" fmla="*/ 0 w 642806"/>
                  <a:gd name="connsiteY17" fmla="*/ 653019 h 979494"/>
                  <a:gd name="connsiteX18" fmla="*/ 220868 w 642806"/>
                  <a:gd name="connsiteY18" fmla="*/ 653019 h 979494"/>
                  <a:gd name="connsiteX19" fmla="*/ 220868 w 642806"/>
                  <a:gd name="connsiteY19" fmla="*/ 863914 h 979494"/>
                  <a:gd name="connsiteX20" fmla="*/ 254380 w 642806"/>
                  <a:gd name="connsiteY20" fmla="*/ 897426 h 979494"/>
                  <a:gd name="connsiteX21" fmla="*/ 388426 w 642806"/>
                  <a:gd name="connsiteY21" fmla="*/ 897426 h 979494"/>
                  <a:gd name="connsiteX22" fmla="*/ 421938 w 642806"/>
                  <a:gd name="connsiteY22" fmla="*/ 863914 h 979494"/>
                  <a:gd name="connsiteX23" fmla="*/ 421938 w 642806"/>
                  <a:gd name="connsiteY23" fmla="*/ 535477 h 979494"/>
                  <a:gd name="connsiteX24" fmla="*/ 174198 w 642806"/>
                  <a:gd name="connsiteY24" fmla="*/ 535477 h 979494"/>
                  <a:gd name="connsiteX25" fmla="*/ 168223 w 642806"/>
                  <a:gd name="connsiteY25" fmla="*/ 533002 h 979494"/>
                  <a:gd name="connsiteX26" fmla="*/ 0 w 642806"/>
                  <a:gd name="connsiteY26" fmla="*/ 533002 h 979494"/>
                  <a:gd name="connsiteX27" fmla="*/ 0 w 642806"/>
                  <a:gd name="connsiteY27" fmla="*/ 107136 h 979494"/>
                  <a:gd name="connsiteX28" fmla="*/ 107136 w 642806"/>
                  <a:gd name="connsiteY28" fmla="*/ 0 h 979494"/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323999 h 979494"/>
                  <a:gd name="connsiteX4" fmla="*/ 421938 w 642806"/>
                  <a:gd name="connsiteY4" fmla="*/ 323999 h 979494"/>
                  <a:gd name="connsiteX5" fmla="*/ 421938 w 642806"/>
                  <a:gd name="connsiteY5" fmla="*/ 115580 h 979494"/>
                  <a:gd name="connsiteX6" fmla="*/ 388426 w 642806"/>
                  <a:gd name="connsiteY6" fmla="*/ 82068 h 979494"/>
                  <a:gd name="connsiteX7" fmla="*/ 254380 w 642806"/>
                  <a:gd name="connsiteY7" fmla="*/ 82068 h 979494"/>
                  <a:gd name="connsiteX8" fmla="*/ 220868 w 642806"/>
                  <a:gd name="connsiteY8" fmla="*/ 115580 h 979494"/>
                  <a:gd name="connsiteX9" fmla="*/ 220868 w 642806"/>
                  <a:gd name="connsiteY9" fmla="*/ 444018 h 979494"/>
                  <a:gd name="connsiteX10" fmla="*/ 421938 w 642806"/>
                  <a:gd name="connsiteY10" fmla="*/ 444018 h 979494"/>
                  <a:gd name="connsiteX11" fmla="*/ 421938 w 642806"/>
                  <a:gd name="connsiteY11" fmla="*/ 444016 h 979494"/>
                  <a:gd name="connsiteX12" fmla="*/ 642806 w 642806"/>
                  <a:gd name="connsiteY12" fmla="*/ 444016 h 979494"/>
                  <a:gd name="connsiteX13" fmla="*/ 642806 w 642806"/>
                  <a:gd name="connsiteY13" fmla="*/ 872358 h 979494"/>
                  <a:gd name="connsiteX14" fmla="*/ 535670 w 642806"/>
                  <a:gd name="connsiteY14" fmla="*/ 979494 h 979494"/>
                  <a:gd name="connsiteX15" fmla="*/ 107136 w 642806"/>
                  <a:gd name="connsiteY15" fmla="*/ 979494 h 979494"/>
                  <a:gd name="connsiteX16" fmla="*/ 0 w 642806"/>
                  <a:gd name="connsiteY16" fmla="*/ 872358 h 979494"/>
                  <a:gd name="connsiteX17" fmla="*/ 0 w 642806"/>
                  <a:gd name="connsiteY17" fmla="*/ 653019 h 979494"/>
                  <a:gd name="connsiteX18" fmla="*/ 220868 w 642806"/>
                  <a:gd name="connsiteY18" fmla="*/ 653019 h 979494"/>
                  <a:gd name="connsiteX19" fmla="*/ 220868 w 642806"/>
                  <a:gd name="connsiteY19" fmla="*/ 863914 h 979494"/>
                  <a:gd name="connsiteX20" fmla="*/ 254380 w 642806"/>
                  <a:gd name="connsiteY20" fmla="*/ 897426 h 979494"/>
                  <a:gd name="connsiteX21" fmla="*/ 388426 w 642806"/>
                  <a:gd name="connsiteY21" fmla="*/ 897426 h 979494"/>
                  <a:gd name="connsiteX22" fmla="*/ 421938 w 642806"/>
                  <a:gd name="connsiteY22" fmla="*/ 863914 h 979494"/>
                  <a:gd name="connsiteX23" fmla="*/ 421938 w 642806"/>
                  <a:gd name="connsiteY23" fmla="*/ 535477 h 979494"/>
                  <a:gd name="connsiteX24" fmla="*/ 174198 w 642806"/>
                  <a:gd name="connsiteY24" fmla="*/ 535477 h 979494"/>
                  <a:gd name="connsiteX25" fmla="*/ 0 w 642806"/>
                  <a:gd name="connsiteY25" fmla="*/ 533002 h 979494"/>
                  <a:gd name="connsiteX26" fmla="*/ 0 w 642806"/>
                  <a:gd name="connsiteY26" fmla="*/ 107136 h 979494"/>
                  <a:gd name="connsiteX27" fmla="*/ 107136 w 642806"/>
                  <a:gd name="connsiteY27" fmla="*/ 0 h 979494"/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323999 h 979494"/>
                  <a:gd name="connsiteX4" fmla="*/ 421938 w 642806"/>
                  <a:gd name="connsiteY4" fmla="*/ 323999 h 979494"/>
                  <a:gd name="connsiteX5" fmla="*/ 421938 w 642806"/>
                  <a:gd name="connsiteY5" fmla="*/ 115580 h 979494"/>
                  <a:gd name="connsiteX6" fmla="*/ 388426 w 642806"/>
                  <a:gd name="connsiteY6" fmla="*/ 82068 h 979494"/>
                  <a:gd name="connsiteX7" fmla="*/ 254380 w 642806"/>
                  <a:gd name="connsiteY7" fmla="*/ 82068 h 979494"/>
                  <a:gd name="connsiteX8" fmla="*/ 220868 w 642806"/>
                  <a:gd name="connsiteY8" fmla="*/ 115580 h 979494"/>
                  <a:gd name="connsiteX9" fmla="*/ 220868 w 642806"/>
                  <a:gd name="connsiteY9" fmla="*/ 444018 h 979494"/>
                  <a:gd name="connsiteX10" fmla="*/ 421938 w 642806"/>
                  <a:gd name="connsiteY10" fmla="*/ 444018 h 979494"/>
                  <a:gd name="connsiteX11" fmla="*/ 421938 w 642806"/>
                  <a:gd name="connsiteY11" fmla="*/ 444016 h 979494"/>
                  <a:gd name="connsiteX12" fmla="*/ 642806 w 642806"/>
                  <a:gd name="connsiteY12" fmla="*/ 444016 h 979494"/>
                  <a:gd name="connsiteX13" fmla="*/ 642806 w 642806"/>
                  <a:gd name="connsiteY13" fmla="*/ 872358 h 979494"/>
                  <a:gd name="connsiteX14" fmla="*/ 535670 w 642806"/>
                  <a:gd name="connsiteY14" fmla="*/ 979494 h 979494"/>
                  <a:gd name="connsiteX15" fmla="*/ 107136 w 642806"/>
                  <a:gd name="connsiteY15" fmla="*/ 979494 h 979494"/>
                  <a:gd name="connsiteX16" fmla="*/ 0 w 642806"/>
                  <a:gd name="connsiteY16" fmla="*/ 872358 h 979494"/>
                  <a:gd name="connsiteX17" fmla="*/ 0 w 642806"/>
                  <a:gd name="connsiteY17" fmla="*/ 653019 h 979494"/>
                  <a:gd name="connsiteX18" fmla="*/ 220868 w 642806"/>
                  <a:gd name="connsiteY18" fmla="*/ 653019 h 979494"/>
                  <a:gd name="connsiteX19" fmla="*/ 220868 w 642806"/>
                  <a:gd name="connsiteY19" fmla="*/ 863914 h 979494"/>
                  <a:gd name="connsiteX20" fmla="*/ 254380 w 642806"/>
                  <a:gd name="connsiteY20" fmla="*/ 897426 h 979494"/>
                  <a:gd name="connsiteX21" fmla="*/ 388426 w 642806"/>
                  <a:gd name="connsiteY21" fmla="*/ 897426 h 979494"/>
                  <a:gd name="connsiteX22" fmla="*/ 421938 w 642806"/>
                  <a:gd name="connsiteY22" fmla="*/ 863914 h 979494"/>
                  <a:gd name="connsiteX23" fmla="*/ 421938 w 642806"/>
                  <a:gd name="connsiteY23" fmla="*/ 535477 h 979494"/>
                  <a:gd name="connsiteX24" fmla="*/ 0 w 642806"/>
                  <a:gd name="connsiteY24" fmla="*/ 533002 h 979494"/>
                  <a:gd name="connsiteX25" fmla="*/ 0 w 642806"/>
                  <a:gd name="connsiteY25" fmla="*/ 107136 h 979494"/>
                  <a:gd name="connsiteX26" fmla="*/ 107136 w 642806"/>
                  <a:gd name="connsiteY26" fmla="*/ 0 h 979494"/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323999 h 979494"/>
                  <a:gd name="connsiteX4" fmla="*/ 421938 w 642806"/>
                  <a:gd name="connsiteY4" fmla="*/ 323999 h 979494"/>
                  <a:gd name="connsiteX5" fmla="*/ 421938 w 642806"/>
                  <a:gd name="connsiteY5" fmla="*/ 115580 h 979494"/>
                  <a:gd name="connsiteX6" fmla="*/ 388426 w 642806"/>
                  <a:gd name="connsiteY6" fmla="*/ 82068 h 979494"/>
                  <a:gd name="connsiteX7" fmla="*/ 254380 w 642806"/>
                  <a:gd name="connsiteY7" fmla="*/ 82068 h 979494"/>
                  <a:gd name="connsiteX8" fmla="*/ 220868 w 642806"/>
                  <a:gd name="connsiteY8" fmla="*/ 115580 h 979494"/>
                  <a:gd name="connsiteX9" fmla="*/ 220868 w 642806"/>
                  <a:gd name="connsiteY9" fmla="*/ 444018 h 979494"/>
                  <a:gd name="connsiteX10" fmla="*/ 421938 w 642806"/>
                  <a:gd name="connsiteY10" fmla="*/ 444018 h 979494"/>
                  <a:gd name="connsiteX11" fmla="*/ 642806 w 642806"/>
                  <a:gd name="connsiteY11" fmla="*/ 444016 h 979494"/>
                  <a:gd name="connsiteX12" fmla="*/ 642806 w 642806"/>
                  <a:gd name="connsiteY12" fmla="*/ 872358 h 979494"/>
                  <a:gd name="connsiteX13" fmla="*/ 535670 w 642806"/>
                  <a:gd name="connsiteY13" fmla="*/ 979494 h 979494"/>
                  <a:gd name="connsiteX14" fmla="*/ 107136 w 642806"/>
                  <a:gd name="connsiteY14" fmla="*/ 979494 h 979494"/>
                  <a:gd name="connsiteX15" fmla="*/ 0 w 642806"/>
                  <a:gd name="connsiteY15" fmla="*/ 872358 h 979494"/>
                  <a:gd name="connsiteX16" fmla="*/ 0 w 642806"/>
                  <a:gd name="connsiteY16" fmla="*/ 653019 h 979494"/>
                  <a:gd name="connsiteX17" fmla="*/ 220868 w 642806"/>
                  <a:gd name="connsiteY17" fmla="*/ 653019 h 979494"/>
                  <a:gd name="connsiteX18" fmla="*/ 220868 w 642806"/>
                  <a:gd name="connsiteY18" fmla="*/ 863914 h 979494"/>
                  <a:gd name="connsiteX19" fmla="*/ 254380 w 642806"/>
                  <a:gd name="connsiteY19" fmla="*/ 897426 h 979494"/>
                  <a:gd name="connsiteX20" fmla="*/ 388426 w 642806"/>
                  <a:gd name="connsiteY20" fmla="*/ 897426 h 979494"/>
                  <a:gd name="connsiteX21" fmla="*/ 421938 w 642806"/>
                  <a:gd name="connsiteY21" fmla="*/ 863914 h 979494"/>
                  <a:gd name="connsiteX22" fmla="*/ 421938 w 642806"/>
                  <a:gd name="connsiteY22" fmla="*/ 535477 h 979494"/>
                  <a:gd name="connsiteX23" fmla="*/ 0 w 642806"/>
                  <a:gd name="connsiteY23" fmla="*/ 533002 h 979494"/>
                  <a:gd name="connsiteX24" fmla="*/ 0 w 642806"/>
                  <a:gd name="connsiteY24" fmla="*/ 107136 h 979494"/>
                  <a:gd name="connsiteX25" fmla="*/ 107136 w 642806"/>
                  <a:gd name="connsiteY25" fmla="*/ 0 h 979494"/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323999 h 979494"/>
                  <a:gd name="connsiteX4" fmla="*/ 421938 w 642806"/>
                  <a:gd name="connsiteY4" fmla="*/ 323999 h 979494"/>
                  <a:gd name="connsiteX5" fmla="*/ 421938 w 642806"/>
                  <a:gd name="connsiteY5" fmla="*/ 115580 h 979494"/>
                  <a:gd name="connsiteX6" fmla="*/ 388426 w 642806"/>
                  <a:gd name="connsiteY6" fmla="*/ 82068 h 979494"/>
                  <a:gd name="connsiteX7" fmla="*/ 254380 w 642806"/>
                  <a:gd name="connsiteY7" fmla="*/ 82068 h 979494"/>
                  <a:gd name="connsiteX8" fmla="*/ 220868 w 642806"/>
                  <a:gd name="connsiteY8" fmla="*/ 115580 h 979494"/>
                  <a:gd name="connsiteX9" fmla="*/ 220868 w 642806"/>
                  <a:gd name="connsiteY9" fmla="*/ 444018 h 979494"/>
                  <a:gd name="connsiteX10" fmla="*/ 642806 w 642806"/>
                  <a:gd name="connsiteY10" fmla="*/ 444016 h 979494"/>
                  <a:gd name="connsiteX11" fmla="*/ 642806 w 642806"/>
                  <a:gd name="connsiteY11" fmla="*/ 872358 h 979494"/>
                  <a:gd name="connsiteX12" fmla="*/ 535670 w 642806"/>
                  <a:gd name="connsiteY12" fmla="*/ 979494 h 979494"/>
                  <a:gd name="connsiteX13" fmla="*/ 107136 w 642806"/>
                  <a:gd name="connsiteY13" fmla="*/ 979494 h 979494"/>
                  <a:gd name="connsiteX14" fmla="*/ 0 w 642806"/>
                  <a:gd name="connsiteY14" fmla="*/ 872358 h 979494"/>
                  <a:gd name="connsiteX15" fmla="*/ 0 w 642806"/>
                  <a:gd name="connsiteY15" fmla="*/ 653019 h 979494"/>
                  <a:gd name="connsiteX16" fmla="*/ 220868 w 642806"/>
                  <a:gd name="connsiteY16" fmla="*/ 653019 h 979494"/>
                  <a:gd name="connsiteX17" fmla="*/ 220868 w 642806"/>
                  <a:gd name="connsiteY17" fmla="*/ 863914 h 979494"/>
                  <a:gd name="connsiteX18" fmla="*/ 254380 w 642806"/>
                  <a:gd name="connsiteY18" fmla="*/ 897426 h 979494"/>
                  <a:gd name="connsiteX19" fmla="*/ 388426 w 642806"/>
                  <a:gd name="connsiteY19" fmla="*/ 897426 h 979494"/>
                  <a:gd name="connsiteX20" fmla="*/ 421938 w 642806"/>
                  <a:gd name="connsiteY20" fmla="*/ 863914 h 979494"/>
                  <a:gd name="connsiteX21" fmla="*/ 421938 w 642806"/>
                  <a:gd name="connsiteY21" fmla="*/ 535477 h 979494"/>
                  <a:gd name="connsiteX22" fmla="*/ 0 w 642806"/>
                  <a:gd name="connsiteY22" fmla="*/ 533002 h 979494"/>
                  <a:gd name="connsiteX23" fmla="*/ 0 w 642806"/>
                  <a:gd name="connsiteY23" fmla="*/ 107136 h 979494"/>
                  <a:gd name="connsiteX24" fmla="*/ 107136 w 642806"/>
                  <a:gd name="connsiteY24" fmla="*/ 0 h 979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42806" h="979494">
                    <a:moveTo>
                      <a:pt x="107136" y="0"/>
                    </a:moveTo>
                    <a:lnTo>
                      <a:pt x="535670" y="0"/>
                    </a:lnTo>
                    <a:cubicBezTo>
                      <a:pt x="594840" y="0"/>
                      <a:pt x="642806" y="47966"/>
                      <a:pt x="642806" y="107136"/>
                    </a:cubicBezTo>
                    <a:lnTo>
                      <a:pt x="642806" y="323999"/>
                    </a:lnTo>
                    <a:lnTo>
                      <a:pt x="421938" y="323999"/>
                    </a:lnTo>
                    <a:lnTo>
                      <a:pt x="421938" y="115580"/>
                    </a:lnTo>
                    <a:cubicBezTo>
                      <a:pt x="421938" y="97072"/>
                      <a:pt x="406934" y="82068"/>
                      <a:pt x="388426" y="82068"/>
                    </a:cubicBezTo>
                    <a:lnTo>
                      <a:pt x="254380" y="82068"/>
                    </a:lnTo>
                    <a:cubicBezTo>
                      <a:pt x="235872" y="82068"/>
                      <a:pt x="220868" y="97072"/>
                      <a:pt x="220868" y="115580"/>
                    </a:cubicBezTo>
                    <a:lnTo>
                      <a:pt x="220868" y="444018"/>
                    </a:lnTo>
                    <a:lnTo>
                      <a:pt x="642806" y="444016"/>
                    </a:lnTo>
                    <a:lnTo>
                      <a:pt x="642806" y="872358"/>
                    </a:lnTo>
                    <a:cubicBezTo>
                      <a:pt x="642806" y="931528"/>
                      <a:pt x="594840" y="979494"/>
                      <a:pt x="535670" y="979494"/>
                    </a:cubicBezTo>
                    <a:lnTo>
                      <a:pt x="107136" y="979494"/>
                    </a:lnTo>
                    <a:cubicBezTo>
                      <a:pt x="47966" y="979494"/>
                      <a:pt x="0" y="931528"/>
                      <a:pt x="0" y="872358"/>
                    </a:cubicBezTo>
                    <a:lnTo>
                      <a:pt x="0" y="653019"/>
                    </a:lnTo>
                    <a:lnTo>
                      <a:pt x="220868" y="653019"/>
                    </a:lnTo>
                    <a:lnTo>
                      <a:pt x="220868" y="863914"/>
                    </a:lnTo>
                    <a:cubicBezTo>
                      <a:pt x="220868" y="882422"/>
                      <a:pt x="235872" y="897426"/>
                      <a:pt x="254380" y="897426"/>
                    </a:cubicBezTo>
                    <a:lnTo>
                      <a:pt x="388426" y="897426"/>
                    </a:lnTo>
                    <a:cubicBezTo>
                      <a:pt x="406934" y="897426"/>
                      <a:pt x="421938" y="882422"/>
                      <a:pt x="421938" y="863914"/>
                    </a:cubicBezTo>
                    <a:lnTo>
                      <a:pt x="421938" y="535477"/>
                    </a:lnTo>
                    <a:lnTo>
                      <a:pt x="0" y="533002"/>
                    </a:lnTo>
                    <a:lnTo>
                      <a:pt x="0" y="107136"/>
                    </a:lnTo>
                    <a:cubicBezTo>
                      <a:pt x="0" y="47966"/>
                      <a:pt x="47966" y="0"/>
                      <a:pt x="10713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07631B3E-43F2-4403-B3A4-DE8511524BEC}"/>
                  </a:ext>
                </a:extLst>
              </p:cNvPr>
              <p:cNvSpPr/>
              <p:nvPr/>
            </p:nvSpPr>
            <p:spPr bwMode="auto">
              <a:xfrm>
                <a:off x="1811465" y="2390046"/>
                <a:ext cx="642806" cy="979494"/>
              </a:xfrm>
              <a:custGeom>
                <a:avLst/>
                <a:gdLst>
                  <a:gd name="connsiteX0" fmla="*/ 254380 w 642806"/>
                  <a:gd name="connsiteY0" fmla="*/ 86829 h 979494"/>
                  <a:gd name="connsiteX1" fmla="*/ 220868 w 642806"/>
                  <a:gd name="connsiteY1" fmla="*/ 120341 h 979494"/>
                  <a:gd name="connsiteX2" fmla="*/ 220868 w 642806"/>
                  <a:gd name="connsiteY2" fmla="*/ 444018 h 979494"/>
                  <a:gd name="connsiteX3" fmla="*/ 421938 w 642806"/>
                  <a:gd name="connsiteY3" fmla="*/ 444018 h 979494"/>
                  <a:gd name="connsiteX4" fmla="*/ 421938 w 642806"/>
                  <a:gd name="connsiteY4" fmla="*/ 120341 h 979494"/>
                  <a:gd name="connsiteX5" fmla="*/ 388426 w 642806"/>
                  <a:gd name="connsiteY5" fmla="*/ 86829 h 979494"/>
                  <a:gd name="connsiteX6" fmla="*/ 107136 w 642806"/>
                  <a:gd name="connsiteY6" fmla="*/ 0 h 979494"/>
                  <a:gd name="connsiteX7" fmla="*/ 535670 w 642806"/>
                  <a:gd name="connsiteY7" fmla="*/ 0 h 979494"/>
                  <a:gd name="connsiteX8" fmla="*/ 642806 w 642806"/>
                  <a:gd name="connsiteY8" fmla="*/ 107136 h 979494"/>
                  <a:gd name="connsiteX9" fmla="*/ 642806 w 642806"/>
                  <a:gd name="connsiteY9" fmla="*/ 455694 h 979494"/>
                  <a:gd name="connsiteX10" fmla="*/ 642806 w 642806"/>
                  <a:gd name="connsiteY10" fmla="*/ 872358 h 979494"/>
                  <a:gd name="connsiteX11" fmla="*/ 642806 w 642806"/>
                  <a:gd name="connsiteY11" fmla="*/ 979494 h 979494"/>
                  <a:gd name="connsiteX12" fmla="*/ 535670 w 642806"/>
                  <a:gd name="connsiteY12" fmla="*/ 979494 h 979494"/>
                  <a:gd name="connsiteX13" fmla="*/ 421938 w 642806"/>
                  <a:gd name="connsiteY13" fmla="*/ 979494 h 979494"/>
                  <a:gd name="connsiteX14" fmla="*/ 421938 w 642806"/>
                  <a:gd name="connsiteY14" fmla="*/ 535477 h 979494"/>
                  <a:gd name="connsiteX15" fmla="*/ 220868 w 642806"/>
                  <a:gd name="connsiteY15" fmla="*/ 535477 h 979494"/>
                  <a:gd name="connsiteX16" fmla="*/ 220868 w 642806"/>
                  <a:gd name="connsiteY16" fmla="*/ 979494 h 979494"/>
                  <a:gd name="connsiteX17" fmla="*/ 107136 w 642806"/>
                  <a:gd name="connsiteY17" fmla="*/ 979494 h 979494"/>
                  <a:gd name="connsiteX18" fmla="*/ 0 w 642806"/>
                  <a:gd name="connsiteY18" fmla="*/ 979494 h 979494"/>
                  <a:gd name="connsiteX19" fmla="*/ 0 w 642806"/>
                  <a:gd name="connsiteY19" fmla="*/ 872358 h 979494"/>
                  <a:gd name="connsiteX20" fmla="*/ 0 w 642806"/>
                  <a:gd name="connsiteY20" fmla="*/ 455694 h 979494"/>
                  <a:gd name="connsiteX21" fmla="*/ 0 w 642806"/>
                  <a:gd name="connsiteY21" fmla="*/ 107136 h 979494"/>
                  <a:gd name="connsiteX22" fmla="*/ 107136 w 642806"/>
                  <a:gd name="connsiteY22" fmla="*/ 0 h 979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42806" h="979494">
                    <a:moveTo>
                      <a:pt x="254380" y="86829"/>
                    </a:moveTo>
                    <a:cubicBezTo>
                      <a:pt x="235872" y="86829"/>
                      <a:pt x="220868" y="101833"/>
                      <a:pt x="220868" y="120341"/>
                    </a:cubicBezTo>
                    <a:lnTo>
                      <a:pt x="220868" y="444018"/>
                    </a:lnTo>
                    <a:lnTo>
                      <a:pt x="421938" y="444018"/>
                    </a:lnTo>
                    <a:lnTo>
                      <a:pt x="421938" y="120341"/>
                    </a:lnTo>
                    <a:cubicBezTo>
                      <a:pt x="421938" y="101833"/>
                      <a:pt x="406934" y="86829"/>
                      <a:pt x="388426" y="86829"/>
                    </a:cubicBezTo>
                    <a:close/>
                    <a:moveTo>
                      <a:pt x="107136" y="0"/>
                    </a:moveTo>
                    <a:lnTo>
                      <a:pt x="535670" y="0"/>
                    </a:lnTo>
                    <a:cubicBezTo>
                      <a:pt x="594840" y="0"/>
                      <a:pt x="642806" y="47966"/>
                      <a:pt x="642806" y="107136"/>
                    </a:cubicBezTo>
                    <a:lnTo>
                      <a:pt x="642806" y="455694"/>
                    </a:lnTo>
                    <a:lnTo>
                      <a:pt x="642806" y="872358"/>
                    </a:lnTo>
                    <a:lnTo>
                      <a:pt x="642806" y="979494"/>
                    </a:lnTo>
                    <a:lnTo>
                      <a:pt x="535670" y="979494"/>
                    </a:lnTo>
                    <a:lnTo>
                      <a:pt x="421938" y="979494"/>
                    </a:lnTo>
                    <a:lnTo>
                      <a:pt x="421938" y="535477"/>
                    </a:lnTo>
                    <a:lnTo>
                      <a:pt x="220868" y="535477"/>
                    </a:lnTo>
                    <a:lnTo>
                      <a:pt x="220868" y="979494"/>
                    </a:lnTo>
                    <a:lnTo>
                      <a:pt x="107136" y="979494"/>
                    </a:lnTo>
                    <a:lnTo>
                      <a:pt x="0" y="979494"/>
                    </a:lnTo>
                    <a:lnTo>
                      <a:pt x="0" y="872358"/>
                    </a:lnTo>
                    <a:lnTo>
                      <a:pt x="0" y="455694"/>
                    </a:lnTo>
                    <a:lnTo>
                      <a:pt x="0" y="107136"/>
                    </a:lnTo>
                    <a:cubicBezTo>
                      <a:pt x="0" y="47966"/>
                      <a:pt x="47966" y="0"/>
                      <a:pt x="10713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B94EDE09-3B2E-4396-9C2B-4EFF58EE0355}"/>
              </a:ext>
            </a:extLst>
          </p:cNvPr>
          <p:cNvGrpSpPr/>
          <p:nvPr/>
        </p:nvGrpSpPr>
        <p:grpSpPr>
          <a:xfrm>
            <a:off x="8044779" y="1857131"/>
            <a:ext cx="1070030" cy="1571869"/>
            <a:chOff x="3892496" y="5521808"/>
            <a:chExt cx="1070030" cy="1571869"/>
          </a:xfrm>
        </p:grpSpPr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336BF3B1-2E02-4B2B-88B1-64F918CCD043}"/>
                </a:ext>
              </a:extLst>
            </p:cNvPr>
            <p:cNvGrpSpPr/>
            <p:nvPr/>
          </p:nvGrpSpPr>
          <p:grpSpPr>
            <a:xfrm>
              <a:off x="3892496" y="5521808"/>
              <a:ext cx="1070030" cy="1571869"/>
              <a:chOff x="3892496" y="2977271"/>
              <a:chExt cx="1070030" cy="1571869"/>
            </a:xfrm>
          </p:grpSpPr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6389BDFD-8D2A-47F1-8D56-45ABAB3FE74C}"/>
                  </a:ext>
                </a:extLst>
              </p:cNvPr>
              <p:cNvGrpSpPr/>
              <p:nvPr/>
            </p:nvGrpSpPr>
            <p:grpSpPr>
              <a:xfrm>
                <a:off x="4120408" y="2977271"/>
                <a:ext cx="585064" cy="496734"/>
                <a:chOff x="4120408" y="2977271"/>
                <a:chExt cx="585064" cy="49673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60BCC972-E807-4CFF-80FC-07517F8B0D96}"/>
                    </a:ext>
                  </a:extLst>
                </p:cNvPr>
                <p:cNvSpPr/>
                <p:nvPr/>
              </p:nvSpPr>
              <p:spPr bwMode="auto">
                <a:xfrm>
                  <a:off x="4135913" y="3012827"/>
                  <a:ext cx="554054" cy="350602"/>
                </a:xfrm>
                <a:custGeom>
                  <a:avLst/>
                  <a:gdLst>
                    <a:gd name="connsiteX0" fmla="*/ 1313474 w 1485165"/>
                    <a:gd name="connsiteY0" fmla="*/ 194319 h 939805"/>
                    <a:gd name="connsiteX1" fmla="*/ 1146172 w 1485165"/>
                    <a:gd name="connsiteY1" fmla="*/ 361621 h 939805"/>
                    <a:gd name="connsiteX2" fmla="*/ 1146172 w 1485165"/>
                    <a:gd name="connsiteY2" fmla="*/ 599741 h 939805"/>
                    <a:gd name="connsiteX3" fmla="*/ 1313474 w 1485165"/>
                    <a:gd name="connsiteY3" fmla="*/ 767043 h 939805"/>
                    <a:gd name="connsiteX4" fmla="*/ 1480776 w 1485165"/>
                    <a:gd name="connsiteY4" fmla="*/ 767043 h 939805"/>
                    <a:gd name="connsiteX5" fmla="*/ 1480776 w 1485165"/>
                    <a:gd name="connsiteY5" fmla="*/ 194319 h 939805"/>
                    <a:gd name="connsiteX6" fmla="*/ 5717 w 1485165"/>
                    <a:gd name="connsiteY6" fmla="*/ 194319 h 939805"/>
                    <a:gd name="connsiteX7" fmla="*/ 5717 w 1485165"/>
                    <a:gd name="connsiteY7" fmla="*/ 767043 h 939805"/>
                    <a:gd name="connsiteX8" fmla="*/ 173019 w 1485165"/>
                    <a:gd name="connsiteY8" fmla="*/ 767043 h 939805"/>
                    <a:gd name="connsiteX9" fmla="*/ 340321 w 1485165"/>
                    <a:gd name="connsiteY9" fmla="*/ 599741 h 939805"/>
                    <a:gd name="connsiteX10" fmla="*/ 340321 w 1485165"/>
                    <a:gd name="connsiteY10" fmla="*/ 361621 h 939805"/>
                    <a:gd name="connsiteX11" fmla="*/ 173019 w 1485165"/>
                    <a:gd name="connsiteY11" fmla="*/ 194319 h 939805"/>
                    <a:gd name="connsiteX12" fmla="*/ 0 w 1485165"/>
                    <a:gd name="connsiteY12" fmla="*/ 0 h 939805"/>
                    <a:gd name="connsiteX13" fmla="*/ 341976 w 1485165"/>
                    <a:gd name="connsiteY13" fmla="*/ 12797 h 939805"/>
                    <a:gd name="connsiteX14" fmla="*/ 742582 w 1485165"/>
                    <a:gd name="connsiteY14" fmla="*/ 17666 h 939805"/>
                    <a:gd name="connsiteX15" fmla="*/ 1143188 w 1485165"/>
                    <a:gd name="connsiteY15" fmla="*/ 12797 h 939805"/>
                    <a:gd name="connsiteX16" fmla="*/ 1485165 w 1485165"/>
                    <a:gd name="connsiteY16" fmla="*/ 0 h 939805"/>
                    <a:gd name="connsiteX17" fmla="*/ 1485165 w 1485165"/>
                    <a:gd name="connsiteY17" fmla="*/ 939805 h 939805"/>
                    <a:gd name="connsiteX18" fmla="*/ 0 w 1485165"/>
                    <a:gd name="connsiteY18" fmla="*/ 939805 h 939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485165" h="939805">
                      <a:moveTo>
                        <a:pt x="1313474" y="194319"/>
                      </a:moveTo>
                      <a:cubicBezTo>
                        <a:pt x="1221076" y="194319"/>
                        <a:pt x="1146172" y="269223"/>
                        <a:pt x="1146172" y="361621"/>
                      </a:cubicBezTo>
                      <a:lnTo>
                        <a:pt x="1146172" y="599741"/>
                      </a:lnTo>
                      <a:cubicBezTo>
                        <a:pt x="1146172" y="692139"/>
                        <a:pt x="1221076" y="767043"/>
                        <a:pt x="1313474" y="767043"/>
                      </a:cubicBezTo>
                      <a:lnTo>
                        <a:pt x="1480776" y="767043"/>
                      </a:lnTo>
                      <a:lnTo>
                        <a:pt x="1480776" y="194319"/>
                      </a:lnTo>
                      <a:close/>
                      <a:moveTo>
                        <a:pt x="5717" y="194319"/>
                      </a:moveTo>
                      <a:lnTo>
                        <a:pt x="5717" y="767043"/>
                      </a:lnTo>
                      <a:lnTo>
                        <a:pt x="173019" y="767043"/>
                      </a:lnTo>
                      <a:cubicBezTo>
                        <a:pt x="265417" y="767043"/>
                        <a:pt x="340321" y="692139"/>
                        <a:pt x="340321" y="599741"/>
                      </a:cubicBezTo>
                      <a:lnTo>
                        <a:pt x="340321" y="361621"/>
                      </a:lnTo>
                      <a:cubicBezTo>
                        <a:pt x="340321" y="269223"/>
                        <a:pt x="265417" y="194319"/>
                        <a:pt x="173019" y="194319"/>
                      </a:cubicBezTo>
                      <a:close/>
                      <a:moveTo>
                        <a:pt x="0" y="0"/>
                      </a:moveTo>
                      <a:lnTo>
                        <a:pt x="341976" y="12797"/>
                      </a:lnTo>
                      <a:cubicBezTo>
                        <a:pt x="471376" y="15989"/>
                        <a:pt x="605355" y="17666"/>
                        <a:pt x="742582" y="17666"/>
                      </a:cubicBezTo>
                      <a:cubicBezTo>
                        <a:pt x="879810" y="17666"/>
                        <a:pt x="1013789" y="15989"/>
                        <a:pt x="1143188" y="12797"/>
                      </a:cubicBezTo>
                      <a:lnTo>
                        <a:pt x="1485165" y="0"/>
                      </a:lnTo>
                      <a:lnTo>
                        <a:pt x="1485165" y="939805"/>
                      </a:lnTo>
                      <a:lnTo>
                        <a:pt x="0" y="93980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5E0EB124-B0E8-4388-86E3-2F8FD1720AFB}"/>
                    </a:ext>
                  </a:extLst>
                </p:cNvPr>
                <p:cNvGrpSpPr/>
                <p:nvPr/>
              </p:nvGrpSpPr>
              <p:grpSpPr>
                <a:xfrm>
                  <a:off x="4120408" y="2977271"/>
                  <a:ext cx="585064" cy="496734"/>
                  <a:chOff x="4120408" y="2977271"/>
                  <a:chExt cx="585064" cy="453317"/>
                </a:xfrm>
                <a:grpFill/>
              </p:grpSpPr>
              <p:sp>
                <p:nvSpPr>
                  <p:cNvPr id="126" name="四角形: 上の 2 つの角を丸める 125">
                    <a:extLst>
                      <a:ext uri="{FF2B5EF4-FFF2-40B4-BE49-F238E27FC236}">
                        <a16:creationId xmlns:a16="http://schemas.microsoft.com/office/drawing/2014/main" id="{9C2EFD6B-89B9-441A-AB15-0227D242D2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0408" y="2977271"/>
                    <a:ext cx="33579" cy="45331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四角形: 上の 2 つの角を丸める 126">
                    <a:extLst>
                      <a:ext uri="{FF2B5EF4-FFF2-40B4-BE49-F238E27FC236}">
                        <a16:creationId xmlns:a16="http://schemas.microsoft.com/office/drawing/2014/main" id="{04440BEA-9914-4760-B626-194B7FB6E0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1893" y="2977271"/>
                    <a:ext cx="33579" cy="45331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06" name="四角形: 上の 2 つの角を丸める 105">
                <a:extLst>
                  <a:ext uri="{FF2B5EF4-FFF2-40B4-BE49-F238E27FC236}">
                    <a16:creationId xmlns:a16="http://schemas.microsoft.com/office/drawing/2014/main" id="{F538BEEA-F933-475E-BD36-428B0AABAD9E}"/>
                  </a:ext>
                </a:extLst>
              </p:cNvPr>
              <p:cNvSpPr/>
              <p:nvPr/>
            </p:nvSpPr>
            <p:spPr bwMode="auto">
              <a:xfrm>
                <a:off x="3910510" y="3429000"/>
                <a:ext cx="1035115" cy="990110"/>
              </a:xfrm>
              <a:prstGeom prst="round2SameRect">
                <a:avLst>
                  <a:gd name="adj1" fmla="val 32862"/>
                  <a:gd name="adj2" fmla="val 13987"/>
                </a:avLst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四角形: 上の 2 つの角を丸める 106">
                <a:extLst>
                  <a:ext uri="{FF2B5EF4-FFF2-40B4-BE49-F238E27FC236}">
                    <a16:creationId xmlns:a16="http://schemas.microsoft.com/office/drawing/2014/main" id="{6DAF8D6D-9639-4234-92A7-3C30A0E59B16}"/>
                  </a:ext>
                </a:extLst>
              </p:cNvPr>
              <p:cNvSpPr/>
              <p:nvPr/>
            </p:nvSpPr>
            <p:spPr bwMode="auto">
              <a:xfrm>
                <a:off x="3990546" y="4419111"/>
                <a:ext cx="875044" cy="1300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22DE6911-8CCB-4890-A6D8-F338CA19E378}"/>
                  </a:ext>
                </a:extLst>
              </p:cNvPr>
              <p:cNvSpPr/>
              <p:nvPr/>
            </p:nvSpPr>
            <p:spPr bwMode="auto">
              <a:xfrm>
                <a:off x="3892496" y="4247445"/>
                <a:ext cx="1070030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四角形: 角を丸くする 108">
                <a:extLst>
                  <a:ext uri="{FF2B5EF4-FFF2-40B4-BE49-F238E27FC236}">
                    <a16:creationId xmlns:a16="http://schemas.microsoft.com/office/drawing/2014/main" id="{16FC9A72-6910-4AF7-A5FD-B8B5B38D665C}"/>
                  </a:ext>
                </a:extLst>
              </p:cNvPr>
              <p:cNvSpPr/>
              <p:nvPr/>
            </p:nvSpPr>
            <p:spPr bwMode="auto">
              <a:xfrm>
                <a:off x="3892496" y="3694995"/>
                <a:ext cx="1070030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5B3D4502-E70C-4703-88B5-E3A25D329A7C}"/>
                  </a:ext>
                </a:extLst>
              </p:cNvPr>
              <p:cNvGrpSpPr/>
              <p:nvPr/>
            </p:nvGrpSpPr>
            <p:grpSpPr>
              <a:xfrm>
                <a:off x="4297369" y="3031685"/>
                <a:ext cx="231146" cy="398903"/>
                <a:chOff x="5157317" y="1729653"/>
                <a:chExt cx="619596" cy="106927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11" name="正方形/長方形 110">
                  <a:extLst>
                    <a:ext uri="{FF2B5EF4-FFF2-40B4-BE49-F238E27FC236}">
                      <a16:creationId xmlns:a16="http://schemas.microsoft.com/office/drawing/2014/main" id="{6B50999E-BDD7-4B69-9FA3-7BF230151723}"/>
                    </a:ext>
                  </a:extLst>
                </p:cNvPr>
                <p:cNvSpPr/>
                <p:nvPr/>
              </p:nvSpPr>
              <p:spPr bwMode="auto">
                <a:xfrm>
                  <a:off x="5424017" y="1846427"/>
                  <a:ext cx="86196" cy="135014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正方形/長方形 111">
                  <a:extLst>
                    <a:ext uri="{FF2B5EF4-FFF2-40B4-BE49-F238E27FC236}">
                      <a16:creationId xmlns:a16="http://schemas.microsoft.com/office/drawing/2014/main" id="{8A1FBE89-A458-413A-97F5-B7B991FDCB83}"/>
                    </a:ext>
                  </a:extLst>
                </p:cNvPr>
                <p:cNvSpPr/>
                <p:nvPr/>
              </p:nvSpPr>
              <p:spPr bwMode="auto">
                <a:xfrm>
                  <a:off x="5338291" y="1932760"/>
                  <a:ext cx="257645" cy="135014"/>
                </a:xfrm>
                <a:prstGeom prst="rect">
                  <a:avLst/>
                </a:prstGeom>
                <a:solidFill>
                  <a:srgbClr val="CC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正方形/長方形 112">
                  <a:extLst>
                    <a:ext uri="{FF2B5EF4-FFF2-40B4-BE49-F238E27FC236}">
                      <a16:creationId xmlns:a16="http://schemas.microsoft.com/office/drawing/2014/main" id="{4C3425C7-D5DE-4857-BCE7-A19625FB8BC0}"/>
                    </a:ext>
                  </a:extLst>
                </p:cNvPr>
                <p:cNvSpPr/>
                <p:nvPr/>
              </p:nvSpPr>
              <p:spPr bwMode="auto">
                <a:xfrm>
                  <a:off x="5390679" y="1932760"/>
                  <a:ext cx="152871" cy="135014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四角形: 上の 2 つの角を丸める 113">
                  <a:extLst>
                    <a:ext uri="{FF2B5EF4-FFF2-40B4-BE49-F238E27FC236}">
                      <a16:creationId xmlns:a16="http://schemas.microsoft.com/office/drawing/2014/main" id="{1BFBCBE5-591A-4BE7-8F50-F9818BE1A8BB}"/>
                    </a:ext>
                  </a:extLst>
                </p:cNvPr>
                <p:cNvSpPr/>
                <p:nvPr/>
              </p:nvSpPr>
              <p:spPr bwMode="auto">
                <a:xfrm>
                  <a:off x="5213147" y="2548180"/>
                  <a:ext cx="507936" cy="250749"/>
                </a:xfrm>
                <a:prstGeom prst="round2SameRect">
                  <a:avLst>
                    <a:gd name="adj1" fmla="val 24817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正方形/長方形 114">
                  <a:extLst>
                    <a:ext uri="{FF2B5EF4-FFF2-40B4-BE49-F238E27FC236}">
                      <a16:creationId xmlns:a16="http://schemas.microsoft.com/office/drawing/2014/main" id="{BE9D752D-1723-4BA8-B3EF-9C8A1CF50972}"/>
                    </a:ext>
                  </a:extLst>
                </p:cNvPr>
                <p:cNvSpPr/>
                <p:nvPr/>
              </p:nvSpPr>
              <p:spPr bwMode="auto">
                <a:xfrm>
                  <a:off x="5283548" y="2027403"/>
                  <a:ext cx="367134" cy="135014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正方形/長方形 115">
                  <a:extLst>
                    <a:ext uri="{FF2B5EF4-FFF2-40B4-BE49-F238E27FC236}">
                      <a16:creationId xmlns:a16="http://schemas.microsoft.com/office/drawing/2014/main" id="{CAF5501C-B631-4145-8E81-83A6ACD405B1}"/>
                    </a:ext>
                  </a:extLst>
                </p:cNvPr>
                <p:cNvSpPr/>
                <p:nvPr/>
              </p:nvSpPr>
              <p:spPr bwMode="auto">
                <a:xfrm>
                  <a:off x="5283548" y="2413166"/>
                  <a:ext cx="367134" cy="135014"/>
                </a:xfrm>
                <a:prstGeom prst="rect">
                  <a:avLst/>
                </a:prstGeom>
                <a:pattFill prst="dkHorz">
                  <a:fgClr>
                    <a:srgbClr val="CC9900"/>
                  </a:fgClr>
                  <a:bgClr>
                    <a:srgbClr val="CC66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正方形/長方形 116">
                  <a:extLst>
                    <a:ext uri="{FF2B5EF4-FFF2-40B4-BE49-F238E27FC236}">
                      <a16:creationId xmlns:a16="http://schemas.microsoft.com/office/drawing/2014/main" id="{327989D8-93EF-49BD-834E-9CD57153EA48}"/>
                    </a:ext>
                  </a:extLst>
                </p:cNvPr>
                <p:cNvSpPr/>
                <p:nvPr/>
              </p:nvSpPr>
              <p:spPr bwMode="auto">
                <a:xfrm>
                  <a:off x="5252567" y="2147219"/>
                  <a:ext cx="429096" cy="272631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97564FC3-C08E-46BE-8523-6152E74D47C2}"/>
                    </a:ext>
                  </a:extLst>
                </p:cNvPr>
                <p:cNvSpPr/>
                <p:nvPr/>
              </p:nvSpPr>
              <p:spPr bwMode="auto">
                <a:xfrm>
                  <a:off x="5290667" y="2107809"/>
                  <a:ext cx="352896" cy="352896"/>
                </a:xfrm>
                <a:prstGeom prst="ellipse">
                  <a:avLst/>
                </a:prstGeom>
                <a:solidFill>
                  <a:srgbClr val="CC99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9" name="楕円 118">
                  <a:extLst>
                    <a:ext uri="{FF2B5EF4-FFF2-40B4-BE49-F238E27FC236}">
                      <a16:creationId xmlns:a16="http://schemas.microsoft.com/office/drawing/2014/main" id="{08432EE5-515A-4612-9362-480A3E64BBCB}"/>
                    </a:ext>
                  </a:extLst>
                </p:cNvPr>
                <p:cNvSpPr/>
                <p:nvPr/>
              </p:nvSpPr>
              <p:spPr bwMode="auto">
                <a:xfrm>
                  <a:off x="5351994" y="2169136"/>
                  <a:ext cx="230242" cy="230242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四角形: 上の 2 つの角を丸める 119">
                  <a:extLst>
                    <a:ext uri="{FF2B5EF4-FFF2-40B4-BE49-F238E27FC236}">
                      <a16:creationId xmlns:a16="http://schemas.microsoft.com/office/drawing/2014/main" id="{C64E68A1-9D09-4E3A-9C9A-AB5198E43D17}"/>
                    </a:ext>
                  </a:extLst>
                </p:cNvPr>
                <p:cNvSpPr/>
                <p:nvPr/>
              </p:nvSpPr>
              <p:spPr bwMode="auto">
                <a:xfrm>
                  <a:off x="5169224" y="2747239"/>
                  <a:ext cx="595782" cy="5168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四角形: 上の 2 つの角を丸める 120">
                  <a:extLst>
                    <a:ext uri="{FF2B5EF4-FFF2-40B4-BE49-F238E27FC236}">
                      <a16:creationId xmlns:a16="http://schemas.microsoft.com/office/drawing/2014/main" id="{EBC05B44-464E-4686-8EAA-E8CDDAACCEFD}"/>
                    </a:ext>
                  </a:extLst>
                </p:cNvPr>
                <p:cNvSpPr/>
                <p:nvPr/>
              </p:nvSpPr>
              <p:spPr bwMode="auto">
                <a:xfrm>
                  <a:off x="5157317" y="1743942"/>
                  <a:ext cx="619596" cy="1178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四角形: 上の 2 つの角を丸める 121">
                  <a:extLst>
                    <a:ext uri="{FF2B5EF4-FFF2-40B4-BE49-F238E27FC236}">
                      <a16:creationId xmlns:a16="http://schemas.microsoft.com/office/drawing/2014/main" id="{CD4F661F-32B0-4E44-B773-ABE01D043FD2}"/>
                    </a:ext>
                  </a:extLst>
                </p:cNvPr>
                <p:cNvSpPr/>
                <p:nvPr/>
              </p:nvSpPr>
              <p:spPr bwMode="auto">
                <a:xfrm>
                  <a:off x="5247805" y="1752026"/>
                  <a:ext cx="438620" cy="1178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四角形: 上の 2 つの角を丸める 122">
                  <a:extLst>
                    <a:ext uri="{FF2B5EF4-FFF2-40B4-BE49-F238E27FC236}">
                      <a16:creationId xmlns:a16="http://schemas.microsoft.com/office/drawing/2014/main" id="{F1FB3A20-81CE-4CB4-9EF4-4A2E030E2509}"/>
                    </a:ext>
                  </a:extLst>
                </p:cNvPr>
                <p:cNvSpPr/>
                <p:nvPr/>
              </p:nvSpPr>
              <p:spPr bwMode="auto">
                <a:xfrm>
                  <a:off x="5383515" y="1729653"/>
                  <a:ext cx="181446" cy="14646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6A92E80F-8354-4981-9607-2620B79690A6}"/>
                </a:ext>
              </a:extLst>
            </p:cNvPr>
            <p:cNvSpPr/>
            <p:nvPr/>
          </p:nvSpPr>
          <p:spPr bwMode="auto">
            <a:xfrm>
              <a:off x="4083705" y="6367313"/>
              <a:ext cx="626318" cy="355574"/>
            </a:xfrm>
            <a:custGeom>
              <a:avLst/>
              <a:gdLst>
                <a:gd name="connsiteX0" fmla="*/ 1145182 w 1305146"/>
                <a:gd name="connsiteY0" fmla="*/ 51461 h 740959"/>
                <a:gd name="connsiteX1" fmla="*/ 1305146 w 1305146"/>
                <a:gd name="connsiteY1" fmla="*/ 51461 h 740959"/>
                <a:gd name="connsiteX2" fmla="*/ 1067413 w 1305146"/>
                <a:gd name="connsiteY2" fmla="*/ 398667 h 740959"/>
                <a:gd name="connsiteX3" fmla="*/ 1301782 w 1305146"/>
                <a:gd name="connsiteY3" fmla="*/ 740959 h 740959"/>
                <a:gd name="connsiteX4" fmla="*/ 1141818 w 1305146"/>
                <a:gd name="connsiteY4" fmla="*/ 740959 h 740959"/>
                <a:gd name="connsiteX5" fmla="*/ 987431 w 1305146"/>
                <a:gd name="connsiteY5" fmla="*/ 515479 h 740959"/>
                <a:gd name="connsiteX6" fmla="*/ 833043 w 1305146"/>
                <a:gd name="connsiteY6" fmla="*/ 740959 h 740959"/>
                <a:gd name="connsiteX7" fmla="*/ 673079 w 1305146"/>
                <a:gd name="connsiteY7" fmla="*/ 740959 h 740959"/>
                <a:gd name="connsiteX8" fmla="*/ 1055527 w 1305146"/>
                <a:gd name="connsiteY8" fmla="*/ 182401 h 740959"/>
                <a:gd name="connsiteX9" fmla="*/ 733558 w 1305146"/>
                <a:gd name="connsiteY9" fmla="*/ 182401 h 740959"/>
                <a:gd name="connsiteX10" fmla="*/ 733558 w 1305146"/>
                <a:gd name="connsiteY10" fmla="*/ 52372 h 740959"/>
                <a:gd name="connsiteX11" fmla="*/ 1144558 w 1305146"/>
                <a:gd name="connsiteY11" fmla="*/ 52372 h 740959"/>
                <a:gd name="connsiteX12" fmla="*/ 201583 w 1305146"/>
                <a:gd name="connsiteY12" fmla="*/ 3083 h 740959"/>
                <a:gd name="connsiteX13" fmla="*/ 328513 w 1305146"/>
                <a:gd name="connsiteY13" fmla="*/ 3083 h 740959"/>
                <a:gd name="connsiteX14" fmla="*/ 315542 w 1305146"/>
                <a:gd name="connsiteY14" fmla="*/ 138097 h 740959"/>
                <a:gd name="connsiteX15" fmla="*/ 506598 w 1305146"/>
                <a:gd name="connsiteY15" fmla="*/ 138097 h 740959"/>
                <a:gd name="connsiteX16" fmla="*/ 602860 w 1305146"/>
                <a:gd name="connsiteY16" fmla="*/ 138097 h 740959"/>
                <a:gd name="connsiteX17" fmla="*/ 641183 w 1305146"/>
                <a:gd name="connsiteY17" fmla="*/ 138097 h 740959"/>
                <a:gd name="connsiteX18" fmla="*/ 596321 w 1305146"/>
                <a:gd name="connsiteY18" fmla="*/ 740958 h 740959"/>
                <a:gd name="connsiteX19" fmla="*/ 461736 w 1305146"/>
                <a:gd name="connsiteY19" fmla="*/ 740958 h 740959"/>
                <a:gd name="connsiteX20" fmla="*/ 496922 w 1305146"/>
                <a:gd name="connsiteY20" fmla="*/ 268126 h 740959"/>
                <a:gd name="connsiteX21" fmla="*/ 303051 w 1305146"/>
                <a:gd name="connsiteY21" fmla="*/ 268126 h 740959"/>
                <a:gd name="connsiteX22" fmla="*/ 257628 w 1305146"/>
                <a:gd name="connsiteY22" fmla="*/ 740959 h 740959"/>
                <a:gd name="connsiteX23" fmla="*/ 130698 w 1305146"/>
                <a:gd name="connsiteY23" fmla="*/ 740959 h 740959"/>
                <a:gd name="connsiteX24" fmla="*/ 176121 w 1305146"/>
                <a:gd name="connsiteY24" fmla="*/ 268126 h 740959"/>
                <a:gd name="connsiteX25" fmla="*/ 0 w 1305146"/>
                <a:gd name="connsiteY25" fmla="*/ 268126 h 740959"/>
                <a:gd name="connsiteX26" fmla="*/ 0 w 1305146"/>
                <a:gd name="connsiteY26" fmla="*/ 138097 h 740959"/>
                <a:gd name="connsiteX27" fmla="*/ 188612 w 1305146"/>
                <a:gd name="connsiteY27" fmla="*/ 138097 h 740959"/>
                <a:gd name="connsiteX28" fmla="*/ 549493 w 1305146"/>
                <a:gd name="connsiteY28" fmla="*/ 0 h 740959"/>
                <a:gd name="connsiteX29" fmla="*/ 679522 w 1305146"/>
                <a:gd name="connsiteY29" fmla="*/ 0 h 740959"/>
                <a:gd name="connsiteX30" fmla="*/ 679522 w 1305146"/>
                <a:gd name="connsiteY30" fmla="*/ 102161 h 740959"/>
                <a:gd name="connsiteX31" fmla="*/ 549493 w 1305146"/>
                <a:gd name="connsiteY31" fmla="*/ 102161 h 740959"/>
                <a:gd name="connsiteX32" fmla="*/ 387568 w 1305146"/>
                <a:gd name="connsiteY32" fmla="*/ 0 h 740959"/>
                <a:gd name="connsiteX33" fmla="*/ 517597 w 1305146"/>
                <a:gd name="connsiteY33" fmla="*/ 0 h 740959"/>
                <a:gd name="connsiteX34" fmla="*/ 517597 w 1305146"/>
                <a:gd name="connsiteY34" fmla="*/ 102161 h 740959"/>
                <a:gd name="connsiteX35" fmla="*/ 387568 w 1305146"/>
                <a:gd name="connsiteY35" fmla="*/ 102161 h 740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305146" h="740959">
                  <a:moveTo>
                    <a:pt x="1145182" y="51461"/>
                  </a:moveTo>
                  <a:lnTo>
                    <a:pt x="1305146" y="51461"/>
                  </a:lnTo>
                  <a:lnTo>
                    <a:pt x="1067413" y="398667"/>
                  </a:lnTo>
                  <a:lnTo>
                    <a:pt x="1301782" y="740959"/>
                  </a:lnTo>
                  <a:lnTo>
                    <a:pt x="1141818" y="740959"/>
                  </a:lnTo>
                  <a:lnTo>
                    <a:pt x="987431" y="515479"/>
                  </a:lnTo>
                  <a:lnTo>
                    <a:pt x="833043" y="740959"/>
                  </a:lnTo>
                  <a:lnTo>
                    <a:pt x="673079" y="740959"/>
                  </a:lnTo>
                  <a:lnTo>
                    <a:pt x="1055527" y="182401"/>
                  </a:lnTo>
                  <a:lnTo>
                    <a:pt x="733558" y="182401"/>
                  </a:lnTo>
                  <a:lnTo>
                    <a:pt x="733558" y="52372"/>
                  </a:lnTo>
                  <a:lnTo>
                    <a:pt x="1144558" y="52372"/>
                  </a:lnTo>
                  <a:close/>
                  <a:moveTo>
                    <a:pt x="201583" y="3083"/>
                  </a:moveTo>
                  <a:lnTo>
                    <a:pt x="328513" y="3083"/>
                  </a:lnTo>
                  <a:lnTo>
                    <a:pt x="315542" y="138097"/>
                  </a:lnTo>
                  <a:lnTo>
                    <a:pt x="506598" y="138097"/>
                  </a:lnTo>
                  <a:lnTo>
                    <a:pt x="602860" y="138097"/>
                  </a:lnTo>
                  <a:lnTo>
                    <a:pt x="641183" y="138097"/>
                  </a:lnTo>
                  <a:lnTo>
                    <a:pt x="596321" y="740958"/>
                  </a:lnTo>
                  <a:lnTo>
                    <a:pt x="461736" y="740958"/>
                  </a:lnTo>
                  <a:lnTo>
                    <a:pt x="496922" y="268126"/>
                  </a:lnTo>
                  <a:lnTo>
                    <a:pt x="303051" y="268126"/>
                  </a:lnTo>
                  <a:lnTo>
                    <a:pt x="257628" y="740959"/>
                  </a:lnTo>
                  <a:lnTo>
                    <a:pt x="130698" y="740959"/>
                  </a:lnTo>
                  <a:lnTo>
                    <a:pt x="176121" y="268126"/>
                  </a:lnTo>
                  <a:lnTo>
                    <a:pt x="0" y="268126"/>
                  </a:lnTo>
                  <a:lnTo>
                    <a:pt x="0" y="138097"/>
                  </a:lnTo>
                  <a:lnTo>
                    <a:pt x="188612" y="138097"/>
                  </a:lnTo>
                  <a:close/>
                  <a:moveTo>
                    <a:pt x="549493" y="0"/>
                  </a:moveTo>
                  <a:lnTo>
                    <a:pt x="679522" y="0"/>
                  </a:lnTo>
                  <a:lnTo>
                    <a:pt x="679522" y="102161"/>
                  </a:lnTo>
                  <a:lnTo>
                    <a:pt x="549493" y="102161"/>
                  </a:lnTo>
                  <a:close/>
                  <a:moveTo>
                    <a:pt x="387568" y="0"/>
                  </a:moveTo>
                  <a:lnTo>
                    <a:pt x="517597" y="0"/>
                  </a:lnTo>
                  <a:lnTo>
                    <a:pt x="517597" y="102161"/>
                  </a:lnTo>
                  <a:lnTo>
                    <a:pt x="387568" y="102161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E7DEBA23-E8D1-4DF5-B3BE-A0AD71B2AFEC}"/>
              </a:ext>
            </a:extLst>
          </p:cNvPr>
          <p:cNvGrpSpPr/>
          <p:nvPr/>
        </p:nvGrpSpPr>
        <p:grpSpPr>
          <a:xfrm>
            <a:off x="5063664" y="1053483"/>
            <a:ext cx="1070030" cy="2375517"/>
            <a:chOff x="2492321" y="4718160"/>
            <a:chExt cx="1070030" cy="2375517"/>
          </a:xfrm>
        </p:grpSpPr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EC65E070-41D2-4028-96E9-7A5DAFE498BF}"/>
                </a:ext>
              </a:extLst>
            </p:cNvPr>
            <p:cNvGrpSpPr/>
            <p:nvPr/>
          </p:nvGrpSpPr>
          <p:grpSpPr>
            <a:xfrm>
              <a:off x="2492321" y="4718160"/>
              <a:ext cx="1070030" cy="2375517"/>
              <a:chOff x="2492321" y="2173623"/>
              <a:chExt cx="1070030" cy="2375517"/>
            </a:xfrm>
          </p:grpSpPr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37A727A7-2253-4339-A2C6-5A54B17494BF}"/>
                  </a:ext>
                </a:extLst>
              </p:cNvPr>
              <p:cNvGrpSpPr/>
              <p:nvPr/>
            </p:nvGrpSpPr>
            <p:grpSpPr>
              <a:xfrm>
                <a:off x="2734804" y="2173623"/>
                <a:ext cx="585064" cy="496734"/>
                <a:chOff x="4120408" y="2977271"/>
                <a:chExt cx="585064" cy="49673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65F9C922-C7C9-4765-BD9E-3358C4DDD865}"/>
                    </a:ext>
                  </a:extLst>
                </p:cNvPr>
                <p:cNvSpPr/>
                <p:nvPr/>
              </p:nvSpPr>
              <p:spPr bwMode="auto">
                <a:xfrm>
                  <a:off x="4135913" y="3012827"/>
                  <a:ext cx="554054" cy="350602"/>
                </a:xfrm>
                <a:custGeom>
                  <a:avLst/>
                  <a:gdLst>
                    <a:gd name="connsiteX0" fmla="*/ 1313474 w 1485165"/>
                    <a:gd name="connsiteY0" fmla="*/ 194319 h 939805"/>
                    <a:gd name="connsiteX1" fmla="*/ 1146172 w 1485165"/>
                    <a:gd name="connsiteY1" fmla="*/ 361621 h 939805"/>
                    <a:gd name="connsiteX2" fmla="*/ 1146172 w 1485165"/>
                    <a:gd name="connsiteY2" fmla="*/ 599741 h 939805"/>
                    <a:gd name="connsiteX3" fmla="*/ 1313474 w 1485165"/>
                    <a:gd name="connsiteY3" fmla="*/ 767043 h 939805"/>
                    <a:gd name="connsiteX4" fmla="*/ 1480776 w 1485165"/>
                    <a:gd name="connsiteY4" fmla="*/ 767043 h 939805"/>
                    <a:gd name="connsiteX5" fmla="*/ 1480776 w 1485165"/>
                    <a:gd name="connsiteY5" fmla="*/ 194319 h 939805"/>
                    <a:gd name="connsiteX6" fmla="*/ 5717 w 1485165"/>
                    <a:gd name="connsiteY6" fmla="*/ 194319 h 939805"/>
                    <a:gd name="connsiteX7" fmla="*/ 5717 w 1485165"/>
                    <a:gd name="connsiteY7" fmla="*/ 767043 h 939805"/>
                    <a:gd name="connsiteX8" fmla="*/ 173019 w 1485165"/>
                    <a:gd name="connsiteY8" fmla="*/ 767043 h 939805"/>
                    <a:gd name="connsiteX9" fmla="*/ 340321 w 1485165"/>
                    <a:gd name="connsiteY9" fmla="*/ 599741 h 939805"/>
                    <a:gd name="connsiteX10" fmla="*/ 340321 w 1485165"/>
                    <a:gd name="connsiteY10" fmla="*/ 361621 h 939805"/>
                    <a:gd name="connsiteX11" fmla="*/ 173019 w 1485165"/>
                    <a:gd name="connsiteY11" fmla="*/ 194319 h 939805"/>
                    <a:gd name="connsiteX12" fmla="*/ 0 w 1485165"/>
                    <a:gd name="connsiteY12" fmla="*/ 0 h 939805"/>
                    <a:gd name="connsiteX13" fmla="*/ 341976 w 1485165"/>
                    <a:gd name="connsiteY13" fmla="*/ 12797 h 939805"/>
                    <a:gd name="connsiteX14" fmla="*/ 742582 w 1485165"/>
                    <a:gd name="connsiteY14" fmla="*/ 17666 h 939805"/>
                    <a:gd name="connsiteX15" fmla="*/ 1143188 w 1485165"/>
                    <a:gd name="connsiteY15" fmla="*/ 12797 h 939805"/>
                    <a:gd name="connsiteX16" fmla="*/ 1485165 w 1485165"/>
                    <a:gd name="connsiteY16" fmla="*/ 0 h 939805"/>
                    <a:gd name="connsiteX17" fmla="*/ 1485165 w 1485165"/>
                    <a:gd name="connsiteY17" fmla="*/ 939805 h 939805"/>
                    <a:gd name="connsiteX18" fmla="*/ 0 w 1485165"/>
                    <a:gd name="connsiteY18" fmla="*/ 939805 h 939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485165" h="939805">
                      <a:moveTo>
                        <a:pt x="1313474" y="194319"/>
                      </a:moveTo>
                      <a:cubicBezTo>
                        <a:pt x="1221076" y="194319"/>
                        <a:pt x="1146172" y="269223"/>
                        <a:pt x="1146172" y="361621"/>
                      </a:cubicBezTo>
                      <a:lnTo>
                        <a:pt x="1146172" y="599741"/>
                      </a:lnTo>
                      <a:cubicBezTo>
                        <a:pt x="1146172" y="692139"/>
                        <a:pt x="1221076" y="767043"/>
                        <a:pt x="1313474" y="767043"/>
                      </a:cubicBezTo>
                      <a:lnTo>
                        <a:pt x="1480776" y="767043"/>
                      </a:lnTo>
                      <a:lnTo>
                        <a:pt x="1480776" y="194319"/>
                      </a:lnTo>
                      <a:close/>
                      <a:moveTo>
                        <a:pt x="5717" y="194319"/>
                      </a:moveTo>
                      <a:lnTo>
                        <a:pt x="5717" y="767043"/>
                      </a:lnTo>
                      <a:lnTo>
                        <a:pt x="173019" y="767043"/>
                      </a:lnTo>
                      <a:cubicBezTo>
                        <a:pt x="265417" y="767043"/>
                        <a:pt x="340321" y="692139"/>
                        <a:pt x="340321" y="599741"/>
                      </a:cubicBezTo>
                      <a:lnTo>
                        <a:pt x="340321" y="361621"/>
                      </a:lnTo>
                      <a:cubicBezTo>
                        <a:pt x="340321" y="269223"/>
                        <a:pt x="265417" y="194319"/>
                        <a:pt x="173019" y="194319"/>
                      </a:cubicBezTo>
                      <a:close/>
                      <a:moveTo>
                        <a:pt x="0" y="0"/>
                      </a:moveTo>
                      <a:lnTo>
                        <a:pt x="341976" y="12797"/>
                      </a:lnTo>
                      <a:cubicBezTo>
                        <a:pt x="471376" y="15989"/>
                        <a:pt x="605355" y="17666"/>
                        <a:pt x="742582" y="17666"/>
                      </a:cubicBezTo>
                      <a:cubicBezTo>
                        <a:pt x="879810" y="17666"/>
                        <a:pt x="1013789" y="15989"/>
                        <a:pt x="1143188" y="12797"/>
                      </a:cubicBezTo>
                      <a:lnTo>
                        <a:pt x="1485165" y="0"/>
                      </a:lnTo>
                      <a:lnTo>
                        <a:pt x="1485165" y="939805"/>
                      </a:lnTo>
                      <a:lnTo>
                        <a:pt x="0" y="93980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1" name="グループ化 150">
                  <a:extLst>
                    <a:ext uri="{FF2B5EF4-FFF2-40B4-BE49-F238E27FC236}">
                      <a16:creationId xmlns:a16="http://schemas.microsoft.com/office/drawing/2014/main" id="{343C3659-6314-4EA0-8B99-1A3D5F5CC645}"/>
                    </a:ext>
                  </a:extLst>
                </p:cNvPr>
                <p:cNvGrpSpPr/>
                <p:nvPr/>
              </p:nvGrpSpPr>
              <p:grpSpPr>
                <a:xfrm>
                  <a:off x="4120408" y="2977271"/>
                  <a:ext cx="585064" cy="496734"/>
                  <a:chOff x="4120408" y="2977271"/>
                  <a:chExt cx="585064" cy="453317"/>
                </a:xfrm>
                <a:grpFill/>
              </p:grpSpPr>
              <p:sp>
                <p:nvSpPr>
                  <p:cNvPr id="152" name="四角形: 上の 2 つの角を丸める 151">
                    <a:extLst>
                      <a:ext uri="{FF2B5EF4-FFF2-40B4-BE49-F238E27FC236}">
                        <a16:creationId xmlns:a16="http://schemas.microsoft.com/office/drawing/2014/main" id="{F1CE3AF4-905B-4949-8A0F-3B0079F18B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0408" y="2977271"/>
                    <a:ext cx="33579" cy="45331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四角形: 上の 2 つの角を丸める 152">
                    <a:extLst>
                      <a:ext uri="{FF2B5EF4-FFF2-40B4-BE49-F238E27FC236}">
                        <a16:creationId xmlns:a16="http://schemas.microsoft.com/office/drawing/2014/main" id="{8EE3CCB3-0FC6-45F7-B6DF-C05D53DD81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1893" y="2977271"/>
                    <a:ext cx="33579" cy="45331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73DB9CEF-AD89-437C-80DC-9BD050CFFE07}"/>
                  </a:ext>
                </a:extLst>
              </p:cNvPr>
              <p:cNvGrpSpPr/>
              <p:nvPr/>
            </p:nvGrpSpPr>
            <p:grpSpPr>
              <a:xfrm>
                <a:off x="2911763" y="2228037"/>
                <a:ext cx="231146" cy="398903"/>
                <a:chOff x="5157317" y="1729653"/>
                <a:chExt cx="619596" cy="106927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37" name="正方形/長方形 136">
                  <a:extLst>
                    <a:ext uri="{FF2B5EF4-FFF2-40B4-BE49-F238E27FC236}">
                      <a16:creationId xmlns:a16="http://schemas.microsoft.com/office/drawing/2014/main" id="{6B51AEC3-A1BD-4BA9-9DD1-92710E8E2E6F}"/>
                    </a:ext>
                  </a:extLst>
                </p:cNvPr>
                <p:cNvSpPr/>
                <p:nvPr/>
              </p:nvSpPr>
              <p:spPr bwMode="auto">
                <a:xfrm>
                  <a:off x="5424017" y="1846427"/>
                  <a:ext cx="86196" cy="135014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正方形/長方形 137">
                  <a:extLst>
                    <a:ext uri="{FF2B5EF4-FFF2-40B4-BE49-F238E27FC236}">
                      <a16:creationId xmlns:a16="http://schemas.microsoft.com/office/drawing/2014/main" id="{2F5CFBCB-DFEB-414B-87E9-1AE8258702D5}"/>
                    </a:ext>
                  </a:extLst>
                </p:cNvPr>
                <p:cNvSpPr/>
                <p:nvPr/>
              </p:nvSpPr>
              <p:spPr bwMode="auto">
                <a:xfrm>
                  <a:off x="5338291" y="1932760"/>
                  <a:ext cx="257645" cy="135014"/>
                </a:xfrm>
                <a:prstGeom prst="rect">
                  <a:avLst/>
                </a:prstGeom>
                <a:solidFill>
                  <a:srgbClr val="CC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正方形/長方形 138">
                  <a:extLst>
                    <a:ext uri="{FF2B5EF4-FFF2-40B4-BE49-F238E27FC236}">
                      <a16:creationId xmlns:a16="http://schemas.microsoft.com/office/drawing/2014/main" id="{06420545-7693-47BC-A61E-26315FF7F0B1}"/>
                    </a:ext>
                  </a:extLst>
                </p:cNvPr>
                <p:cNvSpPr/>
                <p:nvPr/>
              </p:nvSpPr>
              <p:spPr bwMode="auto">
                <a:xfrm>
                  <a:off x="5390679" y="1932760"/>
                  <a:ext cx="152871" cy="135014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四角形: 上の 2 つの角を丸める 139">
                  <a:extLst>
                    <a:ext uri="{FF2B5EF4-FFF2-40B4-BE49-F238E27FC236}">
                      <a16:creationId xmlns:a16="http://schemas.microsoft.com/office/drawing/2014/main" id="{8AED64FD-D607-4F4F-B79E-A4016533C7F1}"/>
                    </a:ext>
                  </a:extLst>
                </p:cNvPr>
                <p:cNvSpPr/>
                <p:nvPr/>
              </p:nvSpPr>
              <p:spPr bwMode="auto">
                <a:xfrm>
                  <a:off x="5213147" y="2548180"/>
                  <a:ext cx="507936" cy="250749"/>
                </a:xfrm>
                <a:prstGeom prst="round2SameRect">
                  <a:avLst>
                    <a:gd name="adj1" fmla="val 24817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正方形/長方形 140">
                  <a:extLst>
                    <a:ext uri="{FF2B5EF4-FFF2-40B4-BE49-F238E27FC236}">
                      <a16:creationId xmlns:a16="http://schemas.microsoft.com/office/drawing/2014/main" id="{86BA22D1-699F-4457-9206-FAE631182EB7}"/>
                    </a:ext>
                  </a:extLst>
                </p:cNvPr>
                <p:cNvSpPr/>
                <p:nvPr/>
              </p:nvSpPr>
              <p:spPr bwMode="auto">
                <a:xfrm>
                  <a:off x="5283548" y="2027403"/>
                  <a:ext cx="367134" cy="135014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正方形/長方形 141">
                  <a:extLst>
                    <a:ext uri="{FF2B5EF4-FFF2-40B4-BE49-F238E27FC236}">
                      <a16:creationId xmlns:a16="http://schemas.microsoft.com/office/drawing/2014/main" id="{A41C8712-806B-492B-9D8D-54699B6B61EA}"/>
                    </a:ext>
                  </a:extLst>
                </p:cNvPr>
                <p:cNvSpPr/>
                <p:nvPr/>
              </p:nvSpPr>
              <p:spPr bwMode="auto">
                <a:xfrm>
                  <a:off x="5283548" y="2413166"/>
                  <a:ext cx="367134" cy="135014"/>
                </a:xfrm>
                <a:prstGeom prst="rect">
                  <a:avLst/>
                </a:prstGeom>
                <a:pattFill prst="dkHorz">
                  <a:fgClr>
                    <a:srgbClr val="CC9900"/>
                  </a:fgClr>
                  <a:bgClr>
                    <a:srgbClr val="CC66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正方形/長方形 142">
                  <a:extLst>
                    <a:ext uri="{FF2B5EF4-FFF2-40B4-BE49-F238E27FC236}">
                      <a16:creationId xmlns:a16="http://schemas.microsoft.com/office/drawing/2014/main" id="{F17F705C-A8A8-422C-B2E9-27307893AF01}"/>
                    </a:ext>
                  </a:extLst>
                </p:cNvPr>
                <p:cNvSpPr/>
                <p:nvPr/>
              </p:nvSpPr>
              <p:spPr bwMode="auto">
                <a:xfrm>
                  <a:off x="5252567" y="2147219"/>
                  <a:ext cx="429096" cy="272631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A23D80B9-BEA9-48F8-BE62-E3047B8F6FBE}"/>
                    </a:ext>
                  </a:extLst>
                </p:cNvPr>
                <p:cNvSpPr/>
                <p:nvPr/>
              </p:nvSpPr>
              <p:spPr bwMode="auto">
                <a:xfrm>
                  <a:off x="5290667" y="2107809"/>
                  <a:ext cx="352896" cy="352896"/>
                </a:xfrm>
                <a:prstGeom prst="ellipse">
                  <a:avLst/>
                </a:prstGeom>
                <a:solidFill>
                  <a:srgbClr val="CC99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52A58AD8-8252-4A24-B932-EAE37FD1CE91}"/>
                    </a:ext>
                  </a:extLst>
                </p:cNvPr>
                <p:cNvSpPr/>
                <p:nvPr/>
              </p:nvSpPr>
              <p:spPr bwMode="auto">
                <a:xfrm>
                  <a:off x="5351994" y="2169136"/>
                  <a:ext cx="230242" cy="230242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四角形: 上の 2 つの角を丸める 145">
                  <a:extLst>
                    <a:ext uri="{FF2B5EF4-FFF2-40B4-BE49-F238E27FC236}">
                      <a16:creationId xmlns:a16="http://schemas.microsoft.com/office/drawing/2014/main" id="{AD53AC0E-972C-4FF1-BF7B-EC4E44BA7C15}"/>
                    </a:ext>
                  </a:extLst>
                </p:cNvPr>
                <p:cNvSpPr/>
                <p:nvPr/>
              </p:nvSpPr>
              <p:spPr bwMode="auto">
                <a:xfrm>
                  <a:off x="5169224" y="2747239"/>
                  <a:ext cx="595782" cy="5168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四角形: 上の 2 つの角を丸める 146">
                  <a:extLst>
                    <a:ext uri="{FF2B5EF4-FFF2-40B4-BE49-F238E27FC236}">
                      <a16:creationId xmlns:a16="http://schemas.microsoft.com/office/drawing/2014/main" id="{833F0150-7D13-4DFA-8191-02A29461F71A}"/>
                    </a:ext>
                  </a:extLst>
                </p:cNvPr>
                <p:cNvSpPr/>
                <p:nvPr/>
              </p:nvSpPr>
              <p:spPr bwMode="auto">
                <a:xfrm>
                  <a:off x="5157317" y="1743942"/>
                  <a:ext cx="619596" cy="1178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四角形: 上の 2 つの角を丸める 147">
                  <a:extLst>
                    <a:ext uri="{FF2B5EF4-FFF2-40B4-BE49-F238E27FC236}">
                      <a16:creationId xmlns:a16="http://schemas.microsoft.com/office/drawing/2014/main" id="{3B2C2C19-33E5-442F-87A6-71A72D445353}"/>
                    </a:ext>
                  </a:extLst>
                </p:cNvPr>
                <p:cNvSpPr/>
                <p:nvPr/>
              </p:nvSpPr>
              <p:spPr bwMode="auto">
                <a:xfrm>
                  <a:off x="5247805" y="1752026"/>
                  <a:ext cx="438620" cy="1178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四角形: 上の 2 つの角を丸める 148">
                  <a:extLst>
                    <a:ext uri="{FF2B5EF4-FFF2-40B4-BE49-F238E27FC236}">
                      <a16:creationId xmlns:a16="http://schemas.microsoft.com/office/drawing/2014/main" id="{166FA714-8E97-4C47-8AA8-18F7530FE9C9}"/>
                    </a:ext>
                  </a:extLst>
                </p:cNvPr>
                <p:cNvSpPr/>
                <p:nvPr/>
              </p:nvSpPr>
              <p:spPr bwMode="auto">
                <a:xfrm>
                  <a:off x="5383515" y="1729653"/>
                  <a:ext cx="181446" cy="14646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3" name="四角形: 上の 2 つの角を丸める 132">
                <a:extLst>
                  <a:ext uri="{FF2B5EF4-FFF2-40B4-BE49-F238E27FC236}">
                    <a16:creationId xmlns:a16="http://schemas.microsoft.com/office/drawing/2014/main" id="{B5A5EC50-A5FE-4859-ABD5-D61C77D68F9B}"/>
                  </a:ext>
                </a:extLst>
              </p:cNvPr>
              <p:cNvSpPr/>
              <p:nvPr/>
            </p:nvSpPr>
            <p:spPr bwMode="auto">
              <a:xfrm>
                <a:off x="2509779" y="2624138"/>
                <a:ext cx="1035115" cy="1800200"/>
              </a:xfrm>
              <a:prstGeom prst="round2SameRect">
                <a:avLst>
                  <a:gd name="adj1" fmla="val 32862"/>
                  <a:gd name="adj2" fmla="val 13987"/>
                </a:avLst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四角形: 上の 2 つの角を丸める 133">
                <a:extLst>
                  <a:ext uri="{FF2B5EF4-FFF2-40B4-BE49-F238E27FC236}">
                    <a16:creationId xmlns:a16="http://schemas.microsoft.com/office/drawing/2014/main" id="{06A9F569-E92F-48A0-A195-6D335E6DF20C}"/>
                  </a:ext>
                </a:extLst>
              </p:cNvPr>
              <p:cNvSpPr/>
              <p:nvPr/>
            </p:nvSpPr>
            <p:spPr bwMode="auto">
              <a:xfrm>
                <a:off x="2589814" y="4419111"/>
                <a:ext cx="875044" cy="1300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四角形: 角を丸くする 134">
                <a:extLst>
                  <a:ext uri="{FF2B5EF4-FFF2-40B4-BE49-F238E27FC236}">
                    <a16:creationId xmlns:a16="http://schemas.microsoft.com/office/drawing/2014/main" id="{D369ED1D-BF61-4057-B31B-B429D3998BAA}"/>
                  </a:ext>
                </a:extLst>
              </p:cNvPr>
              <p:cNvSpPr/>
              <p:nvPr/>
            </p:nvSpPr>
            <p:spPr bwMode="auto">
              <a:xfrm>
                <a:off x="2492321" y="4196745"/>
                <a:ext cx="1070030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四角形: 角を丸くする 135">
                <a:extLst>
                  <a:ext uri="{FF2B5EF4-FFF2-40B4-BE49-F238E27FC236}">
                    <a16:creationId xmlns:a16="http://schemas.microsoft.com/office/drawing/2014/main" id="{8271E8FD-9ECE-4169-809D-7C9A06AA22FC}"/>
                  </a:ext>
                </a:extLst>
              </p:cNvPr>
              <p:cNvSpPr/>
              <p:nvPr/>
            </p:nvSpPr>
            <p:spPr bwMode="auto">
              <a:xfrm>
                <a:off x="2492321" y="2982307"/>
                <a:ext cx="1070030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1E5CEAA1-2C72-4083-8AD1-A1D6321517EB}"/>
                </a:ext>
              </a:extLst>
            </p:cNvPr>
            <p:cNvSpPr/>
            <p:nvPr/>
          </p:nvSpPr>
          <p:spPr bwMode="auto">
            <a:xfrm>
              <a:off x="2720732" y="5970498"/>
              <a:ext cx="626318" cy="355574"/>
            </a:xfrm>
            <a:custGeom>
              <a:avLst/>
              <a:gdLst>
                <a:gd name="connsiteX0" fmla="*/ 1145182 w 1305146"/>
                <a:gd name="connsiteY0" fmla="*/ 51461 h 740959"/>
                <a:gd name="connsiteX1" fmla="*/ 1305146 w 1305146"/>
                <a:gd name="connsiteY1" fmla="*/ 51461 h 740959"/>
                <a:gd name="connsiteX2" fmla="*/ 1067413 w 1305146"/>
                <a:gd name="connsiteY2" fmla="*/ 398667 h 740959"/>
                <a:gd name="connsiteX3" fmla="*/ 1301782 w 1305146"/>
                <a:gd name="connsiteY3" fmla="*/ 740959 h 740959"/>
                <a:gd name="connsiteX4" fmla="*/ 1141818 w 1305146"/>
                <a:gd name="connsiteY4" fmla="*/ 740959 h 740959"/>
                <a:gd name="connsiteX5" fmla="*/ 987431 w 1305146"/>
                <a:gd name="connsiteY5" fmla="*/ 515479 h 740959"/>
                <a:gd name="connsiteX6" fmla="*/ 833043 w 1305146"/>
                <a:gd name="connsiteY6" fmla="*/ 740959 h 740959"/>
                <a:gd name="connsiteX7" fmla="*/ 673079 w 1305146"/>
                <a:gd name="connsiteY7" fmla="*/ 740959 h 740959"/>
                <a:gd name="connsiteX8" fmla="*/ 1055527 w 1305146"/>
                <a:gd name="connsiteY8" fmla="*/ 182401 h 740959"/>
                <a:gd name="connsiteX9" fmla="*/ 733558 w 1305146"/>
                <a:gd name="connsiteY9" fmla="*/ 182401 h 740959"/>
                <a:gd name="connsiteX10" fmla="*/ 733558 w 1305146"/>
                <a:gd name="connsiteY10" fmla="*/ 52372 h 740959"/>
                <a:gd name="connsiteX11" fmla="*/ 1144558 w 1305146"/>
                <a:gd name="connsiteY11" fmla="*/ 52372 h 740959"/>
                <a:gd name="connsiteX12" fmla="*/ 201583 w 1305146"/>
                <a:gd name="connsiteY12" fmla="*/ 3083 h 740959"/>
                <a:gd name="connsiteX13" fmla="*/ 328513 w 1305146"/>
                <a:gd name="connsiteY13" fmla="*/ 3083 h 740959"/>
                <a:gd name="connsiteX14" fmla="*/ 315542 w 1305146"/>
                <a:gd name="connsiteY14" fmla="*/ 138097 h 740959"/>
                <a:gd name="connsiteX15" fmla="*/ 506598 w 1305146"/>
                <a:gd name="connsiteY15" fmla="*/ 138097 h 740959"/>
                <a:gd name="connsiteX16" fmla="*/ 602860 w 1305146"/>
                <a:gd name="connsiteY16" fmla="*/ 138097 h 740959"/>
                <a:gd name="connsiteX17" fmla="*/ 641183 w 1305146"/>
                <a:gd name="connsiteY17" fmla="*/ 138097 h 740959"/>
                <a:gd name="connsiteX18" fmla="*/ 596321 w 1305146"/>
                <a:gd name="connsiteY18" fmla="*/ 740958 h 740959"/>
                <a:gd name="connsiteX19" fmla="*/ 461736 w 1305146"/>
                <a:gd name="connsiteY19" fmla="*/ 740958 h 740959"/>
                <a:gd name="connsiteX20" fmla="*/ 496922 w 1305146"/>
                <a:gd name="connsiteY20" fmla="*/ 268126 h 740959"/>
                <a:gd name="connsiteX21" fmla="*/ 303051 w 1305146"/>
                <a:gd name="connsiteY21" fmla="*/ 268126 h 740959"/>
                <a:gd name="connsiteX22" fmla="*/ 257628 w 1305146"/>
                <a:gd name="connsiteY22" fmla="*/ 740959 h 740959"/>
                <a:gd name="connsiteX23" fmla="*/ 130698 w 1305146"/>
                <a:gd name="connsiteY23" fmla="*/ 740959 h 740959"/>
                <a:gd name="connsiteX24" fmla="*/ 176121 w 1305146"/>
                <a:gd name="connsiteY24" fmla="*/ 268126 h 740959"/>
                <a:gd name="connsiteX25" fmla="*/ 0 w 1305146"/>
                <a:gd name="connsiteY25" fmla="*/ 268126 h 740959"/>
                <a:gd name="connsiteX26" fmla="*/ 0 w 1305146"/>
                <a:gd name="connsiteY26" fmla="*/ 138097 h 740959"/>
                <a:gd name="connsiteX27" fmla="*/ 188612 w 1305146"/>
                <a:gd name="connsiteY27" fmla="*/ 138097 h 740959"/>
                <a:gd name="connsiteX28" fmla="*/ 549493 w 1305146"/>
                <a:gd name="connsiteY28" fmla="*/ 0 h 740959"/>
                <a:gd name="connsiteX29" fmla="*/ 679522 w 1305146"/>
                <a:gd name="connsiteY29" fmla="*/ 0 h 740959"/>
                <a:gd name="connsiteX30" fmla="*/ 679522 w 1305146"/>
                <a:gd name="connsiteY30" fmla="*/ 102161 h 740959"/>
                <a:gd name="connsiteX31" fmla="*/ 549493 w 1305146"/>
                <a:gd name="connsiteY31" fmla="*/ 102161 h 740959"/>
                <a:gd name="connsiteX32" fmla="*/ 387568 w 1305146"/>
                <a:gd name="connsiteY32" fmla="*/ 0 h 740959"/>
                <a:gd name="connsiteX33" fmla="*/ 517597 w 1305146"/>
                <a:gd name="connsiteY33" fmla="*/ 0 h 740959"/>
                <a:gd name="connsiteX34" fmla="*/ 517597 w 1305146"/>
                <a:gd name="connsiteY34" fmla="*/ 102161 h 740959"/>
                <a:gd name="connsiteX35" fmla="*/ 387568 w 1305146"/>
                <a:gd name="connsiteY35" fmla="*/ 102161 h 740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305146" h="740959">
                  <a:moveTo>
                    <a:pt x="1145182" y="51461"/>
                  </a:moveTo>
                  <a:lnTo>
                    <a:pt x="1305146" y="51461"/>
                  </a:lnTo>
                  <a:lnTo>
                    <a:pt x="1067413" y="398667"/>
                  </a:lnTo>
                  <a:lnTo>
                    <a:pt x="1301782" y="740959"/>
                  </a:lnTo>
                  <a:lnTo>
                    <a:pt x="1141818" y="740959"/>
                  </a:lnTo>
                  <a:lnTo>
                    <a:pt x="987431" y="515479"/>
                  </a:lnTo>
                  <a:lnTo>
                    <a:pt x="833043" y="740959"/>
                  </a:lnTo>
                  <a:lnTo>
                    <a:pt x="673079" y="740959"/>
                  </a:lnTo>
                  <a:lnTo>
                    <a:pt x="1055527" y="182401"/>
                  </a:lnTo>
                  <a:lnTo>
                    <a:pt x="733558" y="182401"/>
                  </a:lnTo>
                  <a:lnTo>
                    <a:pt x="733558" y="52372"/>
                  </a:lnTo>
                  <a:lnTo>
                    <a:pt x="1144558" y="52372"/>
                  </a:lnTo>
                  <a:close/>
                  <a:moveTo>
                    <a:pt x="201583" y="3083"/>
                  </a:moveTo>
                  <a:lnTo>
                    <a:pt x="328513" y="3083"/>
                  </a:lnTo>
                  <a:lnTo>
                    <a:pt x="315542" y="138097"/>
                  </a:lnTo>
                  <a:lnTo>
                    <a:pt x="506598" y="138097"/>
                  </a:lnTo>
                  <a:lnTo>
                    <a:pt x="602860" y="138097"/>
                  </a:lnTo>
                  <a:lnTo>
                    <a:pt x="641183" y="138097"/>
                  </a:lnTo>
                  <a:lnTo>
                    <a:pt x="596321" y="740958"/>
                  </a:lnTo>
                  <a:lnTo>
                    <a:pt x="461736" y="740958"/>
                  </a:lnTo>
                  <a:lnTo>
                    <a:pt x="496922" y="268126"/>
                  </a:lnTo>
                  <a:lnTo>
                    <a:pt x="303051" y="268126"/>
                  </a:lnTo>
                  <a:lnTo>
                    <a:pt x="257628" y="740959"/>
                  </a:lnTo>
                  <a:lnTo>
                    <a:pt x="130698" y="740959"/>
                  </a:lnTo>
                  <a:lnTo>
                    <a:pt x="176121" y="268126"/>
                  </a:lnTo>
                  <a:lnTo>
                    <a:pt x="0" y="268126"/>
                  </a:lnTo>
                  <a:lnTo>
                    <a:pt x="0" y="138097"/>
                  </a:lnTo>
                  <a:lnTo>
                    <a:pt x="188612" y="138097"/>
                  </a:lnTo>
                  <a:close/>
                  <a:moveTo>
                    <a:pt x="549493" y="0"/>
                  </a:moveTo>
                  <a:lnTo>
                    <a:pt x="679522" y="0"/>
                  </a:lnTo>
                  <a:lnTo>
                    <a:pt x="679522" y="102161"/>
                  </a:lnTo>
                  <a:lnTo>
                    <a:pt x="549493" y="102161"/>
                  </a:lnTo>
                  <a:close/>
                  <a:moveTo>
                    <a:pt x="387568" y="0"/>
                  </a:moveTo>
                  <a:lnTo>
                    <a:pt x="517597" y="0"/>
                  </a:lnTo>
                  <a:lnTo>
                    <a:pt x="517597" y="102161"/>
                  </a:lnTo>
                  <a:lnTo>
                    <a:pt x="387568" y="102161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0B288C67-39CA-420B-9415-DB11DF25EB83}"/>
              </a:ext>
            </a:extLst>
          </p:cNvPr>
          <p:cNvGrpSpPr/>
          <p:nvPr/>
        </p:nvGrpSpPr>
        <p:grpSpPr>
          <a:xfrm>
            <a:off x="2150976" y="948140"/>
            <a:ext cx="756512" cy="2480860"/>
            <a:chOff x="1015946" y="3584685"/>
            <a:chExt cx="1070030" cy="3508992"/>
          </a:xfrm>
        </p:grpSpPr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7D198572-C996-48B4-87CF-3402A0DBCAD8}"/>
                </a:ext>
              </a:extLst>
            </p:cNvPr>
            <p:cNvGrpSpPr/>
            <p:nvPr/>
          </p:nvGrpSpPr>
          <p:grpSpPr>
            <a:xfrm>
              <a:off x="1015946" y="3584685"/>
              <a:ext cx="1070030" cy="3508992"/>
              <a:chOff x="1015946" y="1040148"/>
              <a:chExt cx="1070030" cy="3508992"/>
            </a:xfrm>
          </p:grpSpPr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1805DE4C-710E-4010-98AC-F02AFEF6AA1A}"/>
                  </a:ext>
                </a:extLst>
              </p:cNvPr>
              <p:cNvGrpSpPr/>
              <p:nvPr/>
            </p:nvGrpSpPr>
            <p:grpSpPr>
              <a:xfrm>
                <a:off x="1258429" y="1040148"/>
                <a:ext cx="585064" cy="496734"/>
                <a:chOff x="4120408" y="2977271"/>
                <a:chExt cx="585064" cy="49673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75BD20D5-031E-44A8-83CF-727BBDD03BC9}"/>
                    </a:ext>
                  </a:extLst>
                </p:cNvPr>
                <p:cNvSpPr/>
                <p:nvPr/>
              </p:nvSpPr>
              <p:spPr bwMode="auto">
                <a:xfrm>
                  <a:off x="4135913" y="3012827"/>
                  <a:ext cx="554054" cy="350602"/>
                </a:xfrm>
                <a:custGeom>
                  <a:avLst/>
                  <a:gdLst>
                    <a:gd name="connsiteX0" fmla="*/ 1313474 w 1485165"/>
                    <a:gd name="connsiteY0" fmla="*/ 194319 h 939805"/>
                    <a:gd name="connsiteX1" fmla="*/ 1146172 w 1485165"/>
                    <a:gd name="connsiteY1" fmla="*/ 361621 h 939805"/>
                    <a:gd name="connsiteX2" fmla="*/ 1146172 w 1485165"/>
                    <a:gd name="connsiteY2" fmla="*/ 599741 h 939805"/>
                    <a:gd name="connsiteX3" fmla="*/ 1313474 w 1485165"/>
                    <a:gd name="connsiteY3" fmla="*/ 767043 h 939805"/>
                    <a:gd name="connsiteX4" fmla="*/ 1480776 w 1485165"/>
                    <a:gd name="connsiteY4" fmla="*/ 767043 h 939805"/>
                    <a:gd name="connsiteX5" fmla="*/ 1480776 w 1485165"/>
                    <a:gd name="connsiteY5" fmla="*/ 194319 h 939805"/>
                    <a:gd name="connsiteX6" fmla="*/ 5717 w 1485165"/>
                    <a:gd name="connsiteY6" fmla="*/ 194319 h 939805"/>
                    <a:gd name="connsiteX7" fmla="*/ 5717 w 1485165"/>
                    <a:gd name="connsiteY7" fmla="*/ 767043 h 939805"/>
                    <a:gd name="connsiteX8" fmla="*/ 173019 w 1485165"/>
                    <a:gd name="connsiteY8" fmla="*/ 767043 h 939805"/>
                    <a:gd name="connsiteX9" fmla="*/ 340321 w 1485165"/>
                    <a:gd name="connsiteY9" fmla="*/ 599741 h 939805"/>
                    <a:gd name="connsiteX10" fmla="*/ 340321 w 1485165"/>
                    <a:gd name="connsiteY10" fmla="*/ 361621 h 939805"/>
                    <a:gd name="connsiteX11" fmla="*/ 173019 w 1485165"/>
                    <a:gd name="connsiteY11" fmla="*/ 194319 h 939805"/>
                    <a:gd name="connsiteX12" fmla="*/ 0 w 1485165"/>
                    <a:gd name="connsiteY12" fmla="*/ 0 h 939805"/>
                    <a:gd name="connsiteX13" fmla="*/ 341976 w 1485165"/>
                    <a:gd name="connsiteY13" fmla="*/ 12797 h 939805"/>
                    <a:gd name="connsiteX14" fmla="*/ 742582 w 1485165"/>
                    <a:gd name="connsiteY14" fmla="*/ 17666 h 939805"/>
                    <a:gd name="connsiteX15" fmla="*/ 1143188 w 1485165"/>
                    <a:gd name="connsiteY15" fmla="*/ 12797 h 939805"/>
                    <a:gd name="connsiteX16" fmla="*/ 1485165 w 1485165"/>
                    <a:gd name="connsiteY16" fmla="*/ 0 h 939805"/>
                    <a:gd name="connsiteX17" fmla="*/ 1485165 w 1485165"/>
                    <a:gd name="connsiteY17" fmla="*/ 939805 h 939805"/>
                    <a:gd name="connsiteX18" fmla="*/ 0 w 1485165"/>
                    <a:gd name="connsiteY18" fmla="*/ 939805 h 939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485165" h="939805">
                      <a:moveTo>
                        <a:pt x="1313474" y="194319"/>
                      </a:moveTo>
                      <a:cubicBezTo>
                        <a:pt x="1221076" y="194319"/>
                        <a:pt x="1146172" y="269223"/>
                        <a:pt x="1146172" y="361621"/>
                      </a:cubicBezTo>
                      <a:lnTo>
                        <a:pt x="1146172" y="599741"/>
                      </a:lnTo>
                      <a:cubicBezTo>
                        <a:pt x="1146172" y="692139"/>
                        <a:pt x="1221076" y="767043"/>
                        <a:pt x="1313474" y="767043"/>
                      </a:cubicBezTo>
                      <a:lnTo>
                        <a:pt x="1480776" y="767043"/>
                      </a:lnTo>
                      <a:lnTo>
                        <a:pt x="1480776" y="194319"/>
                      </a:lnTo>
                      <a:close/>
                      <a:moveTo>
                        <a:pt x="5717" y="194319"/>
                      </a:moveTo>
                      <a:lnTo>
                        <a:pt x="5717" y="767043"/>
                      </a:lnTo>
                      <a:lnTo>
                        <a:pt x="173019" y="767043"/>
                      </a:lnTo>
                      <a:cubicBezTo>
                        <a:pt x="265417" y="767043"/>
                        <a:pt x="340321" y="692139"/>
                        <a:pt x="340321" y="599741"/>
                      </a:cubicBezTo>
                      <a:lnTo>
                        <a:pt x="340321" y="361621"/>
                      </a:lnTo>
                      <a:cubicBezTo>
                        <a:pt x="340321" y="269223"/>
                        <a:pt x="265417" y="194319"/>
                        <a:pt x="173019" y="194319"/>
                      </a:cubicBezTo>
                      <a:close/>
                      <a:moveTo>
                        <a:pt x="0" y="0"/>
                      </a:moveTo>
                      <a:lnTo>
                        <a:pt x="341976" y="12797"/>
                      </a:lnTo>
                      <a:cubicBezTo>
                        <a:pt x="471376" y="15989"/>
                        <a:pt x="605355" y="17666"/>
                        <a:pt x="742582" y="17666"/>
                      </a:cubicBezTo>
                      <a:cubicBezTo>
                        <a:pt x="879810" y="17666"/>
                        <a:pt x="1013789" y="15989"/>
                        <a:pt x="1143188" y="12797"/>
                      </a:cubicBezTo>
                      <a:lnTo>
                        <a:pt x="1485165" y="0"/>
                      </a:lnTo>
                      <a:lnTo>
                        <a:pt x="1485165" y="939805"/>
                      </a:lnTo>
                      <a:lnTo>
                        <a:pt x="0" y="93980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4DD64061-60AA-4BFE-AD68-07781ECF78FB}"/>
                    </a:ext>
                  </a:extLst>
                </p:cNvPr>
                <p:cNvGrpSpPr/>
                <p:nvPr/>
              </p:nvGrpSpPr>
              <p:grpSpPr>
                <a:xfrm>
                  <a:off x="4120408" y="2977271"/>
                  <a:ext cx="585064" cy="496734"/>
                  <a:chOff x="4120408" y="2977271"/>
                  <a:chExt cx="585064" cy="453317"/>
                </a:xfrm>
                <a:grpFill/>
              </p:grpSpPr>
              <p:sp>
                <p:nvSpPr>
                  <p:cNvPr id="178" name="四角形: 上の 2 つの角を丸める 177">
                    <a:extLst>
                      <a:ext uri="{FF2B5EF4-FFF2-40B4-BE49-F238E27FC236}">
                        <a16:creationId xmlns:a16="http://schemas.microsoft.com/office/drawing/2014/main" id="{11E7E8BA-656B-4506-9090-94659925E1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0408" y="2977271"/>
                    <a:ext cx="33579" cy="45331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四角形: 上の 2 つの角を丸める 178">
                    <a:extLst>
                      <a:ext uri="{FF2B5EF4-FFF2-40B4-BE49-F238E27FC236}">
                        <a16:creationId xmlns:a16="http://schemas.microsoft.com/office/drawing/2014/main" id="{B52B611D-B68A-4D36-B68E-1E13BF0F9D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1893" y="2977271"/>
                    <a:ext cx="33579" cy="45331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68499208-3BDF-4A3D-AC7C-8D92D81D912A}"/>
                  </a:ext>
                </a:extLst>
              </p:cNvPr>
              <p:cNvGrpSpPr/>
              <p:nvPr/>
            </p:nvGrpSpPr>
            <p:grpSpPr>
              <a:xfrm>
                <a:off x="1435388" y="1094562"/>
                <a:ext cx="231146" cy="398903"/>
                <a:chOff x="5157317" y="1729653"/>
                <a:chExt cx="619596" cy="106927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63" name="正方形/長方形 162">
                  <a:extLst>
                    <a:ext uri="{FF2B5EF4-FFF2-40B4-BE49-F238E27FC236}">
                      <a16:creationId xmlns:a16="http://schemas.microsoft.com/office/drawing/2014/main" id="{0CA5C456-9AC8-4166-9018-8278BF3481AB}"/>
                    </a:ext>
                  </a:extLst>
                </p:cNvPr>
                <p:cNvSpPr/>
                <p:nvPr/>
              </p:nvSpPr>
              <p:spPr bwMode="auto">
                <a:xfrm>
                  <a:off x="5424017" y="1846427"/>
                  <a:ext cx="86196" cy="135014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正方形/長方形 163">
                  <a:extLst>
                    <a:ext uri="{FF2B5EF4-FFF2-40B4-BE49-F238E27FC236}">
                      <a16:creationId xmlns:a16="http://schemas.microsoft.com/office/drawing/2014/main" id="{9F07671F-568F-4342-A5CF-8EAC644CD292}"/>
                    </a:ext>
                  </a:extLst>
                </p:cNvPr>
                <p:cNvSpPr/>
                <p:nvPr/>
              </p:nvSpPr>
              <p:spPr bwMode="auto">
                <a:xfrm>
                  <a:off x="5338291" y="1932760"/>
                  <a:ext cx="257645" cy="135014"/>
                </a:xfrm>
                <a:prstGeom prst="rect">
                  <a:avLst/>
                </a:prstGeom>
                <a:solidFill>
                  <a:srgbClr val="CC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正方形/長方形 164">
                  <a:extLst>
                    <a:ext uri="{FF2B5EF4-FFF2-40B4-BE49-F238E27FC236}">
                      <a16:creationId xmlns:a16="http://schemas.microsoft.com/office/drawing/2014/main" id="{E2156E9A-A8A8-4B7C-85A2-3C7CC89AA92B}"/>
                    </a:ext>
                  </a:extLst>
                </p:cNvPr>
                <p:cNvSpPr/>
                <p:nvPr/>
              </p:nvSpPr>
              <p:spPr bwMode="auto">
                <a:xfrm>
                  <a:off x="5390679" y="1932760"/>
                  <a:ext cx="152871" cy="135014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四角形: 上の 2 つの角を丸める 165">
                  <a:extLst>
                    <a:ext uri="{FF2B5EF4-FFF2-40B4-BE49-F238E27FC236}">
                      <a16:creationId xmlns:a16="http://schemas.microsoft.com/office/drawing/2014/main" id="{7A796795-ACAB-44DE-AC54-DC2B55347E4F}"/>
                    </a:ext>
                  </a:extLst>
                </p:cNvPr>
                <p:cNvSpPr/>
                <p:nvPr/>
              </p:nvSpPr>
              <p:spPr bwMode="auto">
                <a:xfrm>
                  <a:off x="5213147" y="2548180"/>
                  <a:ext cx="507936" cy="250749"/>
                </a:xfrm>
                <a:prstGeom prst="round2SameRect">
                  <a:avLst>
                    <a:gd name="adj1" fmla="val 24817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正方形/長方形 166">
                  <a:extLst>
                    <a:ext uri="{FF2B5EF4-FFF2-40B4-BE49-F238E27FC236}">
                      <a16:creationId xmlns:a16="http://schemas.microsoft.com/office/drawing/2014/main" id="{CBEE121C-EE2E-47D0-9AF7-3EC586647F09}"/>
                    </a:ext>
                  </a:extLst>
                </p:cNvPr>
                <p:cNvSpPr/>
                <p:nvPr/>
              </p:nvSpPr>
              <p:spPr bwMode="auto">
                <a:xfrm>
                  <a:off x="5283548" y="2027403"/>
                  <a:ext cx="367134" cy="135014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正方形/長方形 167">
                  <a:extLst>
                    <a:ext uri="{FF2B5EF4-FFF2-40B4-BE49-F238E27FC236}">
                      <a16:creationId xmlns:a16="http://schemas.microsoft.com/office/drawing/2014/main" id="{A125BF13-9F45-407D-9A32-8B1AEA404476}"/>
                    </a:ext>
                  </a:extLst>
                </p:cNvPr>
                <p:cNvSpPr/>
                <p:nvPr/>
              </p:nvSpPr>
              <p:spPr bwMode="auto">
                <a:xfrm>
                  <a:off x="5283548" y="2413166"/>
                  <a:ext cx="367134" cy="135014"/>
                </a:xfrm>
                <a:prstGeom prst="rect">
                  <a:avLst/>
                </a:prstGeom>
                <a:pattFill prst="dkHorz">
                  <a:fgClr>
                    <a:srgbClr val="CC9900"/>
                  </a:fgClr>
                  <a:bgClr>
                    <a:srgbClr val="CC66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正方形/長方形 168">
                  <a:extLst>
                    <a:ext uri="{FF2B5EF4-FFF2-40B4-BE49-F238E27FC236}">
                      <a16:creationId xmlns:a16="http://schemas.microsoft.com/office/drawing/2014/main" id="{BC0FB62A-23D4-4A79-9577-2CB80AE5F59E}"/>
                    </a:ext>
                  </a:extLst>
                </p:cNvPr>
                <p:cNvSpPr/>
                <p:nvPr/>
              </p:nvSpPr>
              <p:spPr bwMode="auto">
                <a:xfrm>
                  <a:off x="5252567" y="2147219"/>
                  <a:ext cx="429096" cy="272631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04C9D280-7364-4DA9-A0BD-0352C4802A5F}"/>
                    </a:ext>
                  </a:extLst>
                </p:cNvPr>
                <p:cNvSpPr/>
                <p:nvPr/>
              </p:nvSpPr>
              <p:spPr bwMode="auto">
                <a:xfrm>
                  <a:off x="5290667" y="2107809"/>
                  <a:ext cx="352896" cy="352896"/>
                </a:xfrm>
                <a:prstGeom prst="ellipse">
                  <a:avLst/>
                </a:prstGeom>
                <a:solidFill>
                  <a:srgbClr val="CC99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D1A0F983-991E-4A5B-99C0-3C2A173D4682}"/>
                    </a:ext>
                  </a:extLst>
                </p:cNvPr>
                <p:cNvSpPr/>
                <p:nvPr/>
              </p:nvSpPr>
              <p:spPr bwMode="auto">
                <a:xfrm>
                  <a:off x="5351994" y="2169136"/>
                  <a:ext cx="230242" cy="230242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四角形: 上の 2 つの角を丸める 171">
                  <a:extLst>
                    <a:ext uri="{FF2B5EF4-FFF2-40B4-BE49-F238E27FC236}">
                      <a16:creationId xmlns:a16="http://schemas.microsoft.com/office/drawing/2014/main" id="{78A42041-32C8-4130-B7C2-4116A744E611}"/>
                    </a:ext>
                  </a:extLst>
                </p:cNvPr>
                <p:cNvSpPr/>
                <p:nvPr/>
              </p:nvSpPr>
              <p:spPr bwMode="auto">
                <a:xfrm>
                  <a:off x="5169224" y="2747239"/>
                  <a:ext cx="595782" cy="5168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四角形: 上の 2 つの角を丸める 172">
                  <a:extLst>
                    <a:ext uri="{FF2B5EF4-FFF2-40B4-BE49-F238E27FC236}">
                      <a16:creationId xmlns:a16="http://schemas.microsoft.com/office/drawing/2014/main" id="{B964128F-DF65-48C5-BB36-71814B28D11F}"/>
                    </a:ext>
                  </a:extLst>
                </p:cNvPr>
                <p:cNvSpPr/>
                <p:nvPr/>
              </p:nvSpPr>
              <p:spPr bwMode="auto">
                <a:xfrm>
                  <a:off x="5157317" y="1743942"/>
                  <a:ext cx="619596" cy="1178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四角形: 上の 2 つの角を丸める 173">
                  <a:extLst>
                    <a:ext uri="{FF2B5EF4-FFF2-40B4-BE49-F238E27FC236}">
                      <a16:creationId xmlns:a16="http://schemas.microsoft.com/office/drawing/2014/main" id="{80F9ED76-D246-486E-9E77-C32F42594333}"/>
                    </a:ext>
                  </a:extLst>
                </p:cNvPr>
                <p:cNvSpPr/>
                <p:nvPr/>
              </p:nvSpPr>
              <p:spPr bwMode="auto">
                <a:xfrm>
                  <a:off x="5247805" y="1752026"/>
                  <a:ext cx="438620" cy="1178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四角形: 上の 2 つの角を丸める 174">
                  <a:extLst>
                    <a:ext uri="{FF2B5EF4-FFF2-40B4-BE49-F238E27FC236}">
                      <a16:creationId xmlns:a16="http://schemas.microsoft.com/office/drawing/2014/main" id="{988EA829-3EA8-4B4F-9ABA-5E4C1C014280}"/>
                    </a:ext>
                  </a:extLst>
                </p:cNvPr>
                <p:cNvSpPr/>
                <p:nvPr/>
              </p:nvSpPr>
              <p:spPr bwMode="auto">
                <a:xfrm>
                  <a:off x="5383515" y="1729653"/>
                  <a:ext cx="181446" cy="14646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9" name="四角形: 上の 2 つの角を丸める 158">
                <a:extLst>
                  <a:ext uri="{FF2B5EF4-FFF2-40B4-BE49-F238E27FC236}">
                    <a16:creationId xmlns:a16="http://schemas.microsoft.com/office/drawing/2014/main" id="{266E9A5B-D277-40D3-A746-FFE81F28299E}"/>
                  </a:ext>
                </a:extLst>
              </p:cNvPr>
              <p:cNvSpPr/>
              <p:nvPr/>
            </p:nvSpPr>
            <p:spPr bwMode="auto">
              <a:xfrm>
                <a:off x="1033404" y="1493785"/>
                <a:ext cx="1035115" cy="2925325"/>
              </a:xfrm>
              <a:prstGeom prst="round2SameRect">
                <a:avLst>
                  <a:gd name="adj1" fmla="val 32862"/>
                  <a:gd name="adj2" fmla="val 13987"/>
                </a:avLst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四角形: 上の 2 つの角を丸める 159">
                <a:extLst>
                  <a:ext uri="{FF2B5EF4-FFF2-40B4-BE49-F238E27FC236}">
                    <a16:creationId xmlns:a16="http://schemas.microsoft.com/office/drawing/2014/main" id="{DC06E8B3-D6C1-41CF-9792-00EA1B62CED1}"/>
                  </a:ext>
                </a:extLst>
              </p:cNvPr>
              <p:cNvSpPr/>
              <p:nvPr/>
            </p:nvSpPr>
            <p:spPr bwMode="auto">
              <a:xfrm>
                <a:off x="1113439" y="4419111"/>
                <a:ext cx="875044" cy="1300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四角形: 角を丸くする 160">
                <a:extLst>
                  <a:ext uri="{FF2B5EF4-FFF2-40B4-BE49-F238E27FC236}">
                    <a16:creationId xmlns:a16="http://schemas.microsoft.com/office/drawing/2014/main" id="{71754053-A495-4AEE-B2EE-9125018AA7DB}"/>
                  </a:ext>
                </a:extLst>
              </p:cNvPr>
              <p:cNvSpPr/>
              <p:nvPr/>
            </p:nvSpPr>
            <p:spPr bwMode="auto">
              <a:xfrm>
                <a:off x="1015946" y="1939072"/>
                <a:ext cx="1070030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四角形: 角を丸くする 161">
                <a:extLst>
                  <a:ext uri="{FF2B5EF4-FFF2-40B4-BE49-F238E27FC236}">
                    <a16:creationId xmlns:a16="http://schemas.microsoft.com/office/drawing/2014/main" id="{70663BD4-A04F-4662-B0FC-01E2095ED3D3}"/>
                  </a:ext>
                </a:extLst>
              </p:cNvPr>
              <p:cNvSpPr/>
              <p:nvPr/>
            </p:nvSpPr>
            <p:spPr bwMode="auto">
              <a:xfrm>
                <a:off x="1015946" y="4077435"/>
                <a:ext cx="1070030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B587E58A-342A-45AF-9544-F25E3785D392}"/>
                </a:ext>
              </a:extLst>
            </p:cNvPr>
            <p:cNvSpPr/>
            <p:nvPr/>
          </p:nvSpPr>
          <p:spPr bwMode="auto">
            <a:xfrm>
              <a:off x="1225913" y="5403766"/>
              <a:ext cx="626318" cy="355574"/>
            </a:xfrm>
            <a:custGeom>
              <a:avLst/>
              <a:gdLst>
                <a:gd name="connsiteX0" fmla="*/ 1145182 w 1305146"/>
                <a:gd name="connsiteY0" fmla="*/ 51461 h 740959"/>
                <a:gd name="connsiteX1" fmla="*/ 1305146 w 1305146"/>
                <a:gd name="connsiteY1" fmla="*/ 51461 h 740959"/>
                <a:gd name="connsiteX2" fmla="*/ 1067413 w 1305146"/>
                <a:gd name="connsiteY2" fmla="*/ 398667 h 740959"/>
                <a:gd name="connsiteX3" fmla="*/ 1301782 w 1305146"/>
                <a:gd name="connsiteY3" fmla="*/ 740959 h 740959"/>
                <a:gd name="connsiteX4" fmla="*/ 1141818 w 1305146"/>
                <a:gd name="connsiteY4" fmla="*/ 740959 h 740959"/>
                <a:gd name="connsiteX5" fmla="*/ 987431 w 1305146"/>
                <a:gd name="connsiteY5" fmla="*/ 515479 h 740959"/>
                <a:gd name="connsiteX6" fmla="*/ 833043 w 1305146"/>
                <a:gd name="connsiteY6" fmla="*/ 740959 h 740959"/>
                <a:gd name="connsiteX7" fmla="*/ 673079 w 1305146"/>
                <a:gd name="connsiteY7" fmla="*/ 740959 h 740959"/>
                <a:gd name="connsiteX8" fmla="*/ 1055527 w 1305146"/>
                <a:gd name="connsiteY8" fmla="*/ 182401 h 740959"/>
                <a:gd name="connsiteX9" fmla="*/ 733558 w 1305146"/>
                <a:gd name="connsiteY9" fmla="*/ 182401 h 740959"/>
                <a:gd name="connsiteX10" fmla="*/ 733558 w 1305146"/>
                <a:gd name="connsiteY10" fmla="*/ 52372 h 740959"/>
                <a:gd name="connsiteX11" fmla="*/ 1144558 w 1305146"/>
                <a:gd name="connsiteY11" fmla="*/ 52372 h 740959"/>
                <a:gd name="connsiteX12" fmla="*/ 201583 w 1305146"/>
                <a:gd name="connsiteY12" fmla="*/ 3083 h 740959"/>
                <a:gd name="connsiteX13" fmla="*/ 328513 w 1305146"/>
                <a:gd name="connsiteY13" fmla="*/ 3083 h 740959"/>
                <a:gd name="connsiteX14" fmla="*/ 315542 w 1305146"/>
                <a:gd name="connsiteY14" fmla="*/ 138097 h 740959"/>
                <a:gd name="connsiteX15" fmla="*/ 506598 w 1305146"/>
                <a:gd name="connsiteY15" fmla="*/ 138097 h 740959"/>
                <a:gd name="connsiteX16" fmla="*/ 602860 w 1305146"/>
                <a:gd name="connsiteY16" fmla="*/ 138097 h 740959"/>
                <a:gd name="connsiteX17" fmla="*/ 641183 w 1305146"/>
                <a:gd name="connsiteY17" fmla="*/ 138097 h 740959"/>
                <a:gd name="connsiteX18" fmla="*/ 596321 w 1305146"/>
                <a:gd name="connsiteY18" fmla="*/ 740958 h 740959"/>
                <a:gd name="connsiteX19" fmla="*/ 461736 w 1305146"/>
                <a:gd name="connsiteY19" fmla="*/ 740958 h 740959"/>
                <a:gd name="connsiteX20" fmla="*/ 496922 w 1305146"/>
                <a:gd name="connsiteY20" fmla="*/ 268126 h 740959"/>
                <a:gd name="connsiteX21" fmla="*/ 303051 w 1305146"/>
                <a:gd name="connsiteY21" fmla="*/ 268126 h 740959"/>
                <a:gd name="connsiteX22" fmla="*/ 257628 w 1305146"/>
                <a:gd name="connsiteY22" fmla="*/ 740959 h 740959"/>
                <a:gd name="connsiteX23" fmla="*/ 130698 w 1305146"/>
                <a:gd name="connsiteY23" fmla="*/ 740959 h 740959"/>
                <a:gd name="connsiteX24" fmla="*/ 176121 w 1305146"/>
                <a:gd name="connsiteY24" fmla="*/ 268126 h 740959"/>
                <a:gd name="connsiteX25" fmla="*/ 0 w 1305146"/>
                <a:gd name="connsiteY25" fmla="*/ 268126 h 740959"/>
                <a:gd name="connsiteX26" fmla="*/ 0 w 1305146"/>
                <a:gd name="connsiteY26" fmla="*/ 138097 h 740959"/>
                <a:gd name="connsiteX27" fmla="*/ 188612 w 1305146"/>
                <a:gd name="connsiteY27" fmla="*/ 138097 h 740959"/>
                <a:gd name="connsiteX28" fmla="*/ 549493 w 1305146"/>
                <a:gd name="connsiteY28" fmla="*/ 0 h 740959"/>
                <a:gd name="connsiteX29" fmla="*/ 679522 w 1305146"/>
                <a:gd name="connsiteY29" fmla="*/ 0 h 740959"/>
                <a:gd name="connsiteX30" fmla="*/ 679522 w 1305146"/>
                <a:gd name="connsiteY30" fmla="*/ 102161 h 740959"/>
                <a:gd name="connsiteX31" fmla="*/ 549493 w 1305146"/>
                <a:gd name="connsiteY31" fmla="*/ 102161 h 740959"/>
                <a:gd name="connsiteX32" fmla="*/ 387568 w 1305146"/>
                <a:gd name="connsiteY32" fmla="*/ 0 h 740959"/>
                <a:gd name="connsiteX33" fmla="*/ 517597 w 1305146"/>
                <a:gd name="connsiteY33" fmla="*/ 0 h 740959"/>
                <a:gd name="connsiteX34" fmla="*/ 517597 w 1305146"/>
                <a:gd name="connsiteY34" fmla="*/ 102161 h 740959"/>
                <a:gd name="connsiteX35" fmla="*/ 387568 w 1305146"/>
                <a:gd name="connsiteY35" fmla="*/ 102161 h 740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305146" h="740959">
                  <a:moveTo>
                    <a:pt x="1145182" y="51461"/>
                  </a:moveTo>
                  <a:lnTo>
                    <a:pt x="1305146" y="51461"/>
                  </a:lnTo>
                  <a:lnTo>
                    <a:pt x="1067413" y="398667"/>
                  </a:lnTo>
                  <a:lnTo>
                    <a:pt x="1301782" y="740959"/>
                  </a:lnTo>
                  <a:lnTo>
                    <a:pt x="1141818" y="740959"/>
                  </a:lnTo>
                  <a:lnTo>
                    <a:pt x="987431" y="515479"/>
                  </a:lnTo>
                  <a:lnTo>
                    <a:pt x="833043" y="740959"/>
                  </a:lnTo>
                  <a:lnTo>
                    <a:pt x="673079" y="740959"/>
                  </a:lnTo>
                  <a:lnTo>
                    <a:pt x="1055527" y="182401"/>
                  </a:lnTo>
                  <a:lnTo>
                    <a:pt x="733558" y="182401"/>
                  </a:lnTo>
                  <a:lnTo>
                    <a:pt x="733558" y="52372"/>
                  </a:lnTo>
                  <a:lnTo>
                    <a:pt x="1144558" y="52372"/>
                  </a:lnTo>
                  <a:close/>
                  <a:moveTo>
                    <a:pt x="201583" y="3083"/>
                  </a:moveTo>
                  <a:lnTo>
                    <a:pt x="328513" y="3083"/>
                  </a:lnTo>
                  <a:lnTo>
                    <a:pt x="315542" y="138097"/>
                  </a:lnTo>
                  <a:lnTo>
                    <a:pt x="506598" y="138097"/>
                  </a:lnTo>
                  <a:lnTo>
                    <a:pt x="602860" y="138097"/>
                  </a:lnTo>
                  <a:lnTo>
                    <a:pt x="641183" y="138097"/>
                  </a:lnTo>
                  <a:lnTo>
                    <a:pt x="596321" y="740958"/>
                  </a:lnTo>
                  <a:lnTo>
                    <a:pt x="461736" y="740958"/>
                  </a:lnTo>
                  <a:lnTo>
                    <a:pt x="496922" y="268126"/>
                  </a:lnTo>
                  <a:lnTo>
                    <a:pt x="303051" y="268126"/>
                  </a:lnTo>
                  <a:lnTo>
                    <a:pt x="257628" y="740959"/>
                  </a:lnTo>
                  <a:lnTo>
                    <a:pt x="130698" y="740959"/>
                  </a:lnTo>
                  <a:lnTo>
                    <a:pt x="176121" y="268126"/>
                  </a:lnTo>
                  <a:lnTo>
                    <a:pt x="0" y="268126"/>
                  </a:lnTo>
                  <a:lnTo>
                    <a:pt x="0" y="138097"/>
                  </a:lnTo>
                  <a:lnTo>
                    <a:pt x="188612" y="138097"/>
                  </a:lnTo>
                  <a:close/>
                  <a:moveTo>
                    <a:pt x="549493" y="0"/>
                  </a:moveTo>
                  <a:lnTo>
                    <a:pt x="679522" y="0"/>
                  </a:lnTo>
                  <a:lnTo>
                    <a:pt x="679522" y="102161"/>
                  </a:lnTo>
                  <a:lnTo>
                    <a:pt x="549493" y="102161"/>
                  </a:lnTo>
                  <a:close/>
                  <a:moveTo>
                    <a:pt x="387568" y="0"/>
                  </a:moveTo>
                  <a:lnTo>
                    <a:pt x="517597" y="0"/>
                  </a:lnTo>
                  <a:lnTo>
                    <a:pt x="517597" y="102161"/>
                  </a:lnTo>
                  <a:lnTo>
                    <a:pt x="387568" y="102161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88FF125F-0085-4E07-BC63-51D0F295FB73}"/>
              </a:ext>
            </a:extLst>
          </p:cNvPr>
          <p:cNvGrpSpPr/>
          <p:nvPr/>
        </p:nvGrpSpPr>
        <p:grpSpPr>
          <a:xfrm>
            <a:off x="1141019" y="3834215"/>
            <a:ext cx="756512" cy="2480860"/>
            <a:chOff x="1015946" y="-44221"/>
            <a:chExt cx="1070030" cy="3508992"/>
          </a:xfrm>
        </p:grpSpPr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E9A56D0D-A82A-4C70-BFD6-775915F0EE7D}"/>
                </a:ext>
              </a:extLst>
            </p:cNvPr>
            <p:cNvGrpSpPr/>
            <p:nvPr/>
          </p:nvGrpSpPr>
          <p:grpSpPr>
            <a:xfrm>
              <a:off x="1015946" y="-44221"/>
              <a:ext cx="1070030" cy="3508992"/>
              <a:chOff x="1015946" y="1040148"/>
              <a:chExt cx="1070030" cy="3508992"/>
            </a:xfrm>
          </p:grpSpPr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563E7637-F98E-40D2-8F98-B0744270943A}"/>
                  </a:ext>
                </a:extLst>
              </p:cNvPr>
              <p:cNvGrpSpPr/>
              <p:nvPr/>
            </p:nvGrpSpPr>
            <p:grpSpPr>
              <a:xfrm>
                <a:off x="1258429" y="1040148"/>
                <a:ext cx="585064" cy="496734"/>
                <a:chOff x="4120408" y="2977271"/>
                <a:chExt cx="585064" cy="49673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C2270738-1738-4C3D-95E9-DE6A6D16688E}"/>
                    </a:ext>
                  </a:extLst>
                </p:cNvPr>
                <p:cNvSpPr/>
                <p:nvPr/>
              </p:nvSpPr>
              <p:spPr bwMode="auto">
                <a:xfrm>
                  <a:off x="4135913" y="3012827"/>
                  <a:ext cx="554054" cy="350602"/>
                </a:xfrm>
                <a:custGeom>
                  <a:avLst/>
                  <a:gdLst>
                    <a:gd name="connsiteX0" fmla="*/ 1313474 w 1485165"/>
                    <a:gd name="connsiteY0" fmla="*/ 194319 h 939805"/>
                    <a:gd name="connsiteX1" fmla="*/ 1146172 w 1485165"/>
                    <a:gd name="connsiteY1" fmla="*/ 361621 h 939805"/>
                    <a:gd name="connsiteX2" fmla="*/ 1146172 w 1485165"/>
                    <a:gd name="connsiteY2" fmla="*/ 599741 h 939805"/>
                    <a:gd name="connsiteX3" fmla="*/ 1313474 w 1485165"/>
                    <a:gd name="connsiteY3" fmla="*/ 767043 h 939805"/>
                    <a:gd name="connsiteX4" fmla="*/ 1480776 w 1485165"/>
                    <a:gd name="connsiteY4" fmla="*/ 767043 h 939805"/>
                    <a:gd name="connsiteX5" fmla="*/ 1480776 w 1485165"/>
                    <a:gd name="connsiteY5" fmla="*/ 194319 h 939805"/>
                    <a:gd name="connsiteX6" fmla="*/ 5717 w 1485165"/>
                    <a:gd name="connsiteY6" fmla="*/ 194319 h 939805"/>
                    <a:gd name="connsiteX7" fmla="*/ 5717 w 1485165"/>
                    <a:gd name="connsiteY7" fmla="*/ 767043 h 939805"/>
                    <a:gd name="connsiteX8" fmla="*/ 173019 w 1485165"/>
                    <a:gd name="connsiteY8" fmla="*/ 767043 h 939805"/>
                    <a:gd name="connsiteX9" fmla="*/ 340321 w 1485165"/>
                    <a:gd name="connsiteY9" fmla="*/ 599741 h 939805"/>
                    <a:gd name="connsiteX10" fmla="*/ 340321 w 1485165"/>
                    <a:gd name="connsiteY10" fmla="*/ 361621 h 939805"/>
                    <a:gd name="connsiteX11" fmla="*/ 173019 w 1485165"/>
                    <a:gd name="connsiteY11" fmla="*/ 194319 h 939805"/>
                    <a:gd name="connsiteX12" fmla="*/ 0 w 1485165"/>
                    <a:gd name="connsiteY12" fmla="*/ 0 h 939805"/>
                    <a:gd name="connsiteX13" fmla="*/ 341976 w 1485165"/>
                    <a:gd name="connsiteY13" fmla="*/ 12797 h 939805"/>
                    <a:gd name="connsiteX14" fmla="*/ 742582 w 1485165"/>
                    <a:gd name="connsiteY14" fmla="*/ 17666 h 939805"/>
                    <a:gd name="connsiteX15" fmla="*/ 1143188 w 1485165"/>
                    <a:gd name="connsiteY15" fmla="*/ 12797 h 939805"/>
                    <a:gd name="connsiteX16" fmla="*/ 1485165 w 1485165"/>
                    <a:gd name="connsiteY16" fmla="*/ 0 h 939805"/>
                    <a:gd name="connsiteX17" fmla="*/ 1485165 w 1485165"/>
                    <a:gd name="connsiteY17" fmla="*/ 939805 h 939805"/>
                    <a:gd name="connsiteX18" fmla="*/ 0 w 1485165"/>
                    <a:gd name="connsiteY18" fmla="*/ 939805 h 939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485165" h="939805">
                      <a:moveTo>
                        <a:pt x="1313474" y="194319"/>
                      </a:moveTo>
                      <a:cubicBezTo>
                        <a:pt x="1221076" y="194319"/>
                        <a:pt x="1146172" y="269223"/>
                        <a:pt x="1146172" y="361621"/>
                      </a:cubicBezTo>
                      <a:lnTo>
                        <a:pt x="1146172" y="599741"/>
                      </a:lnTo>
                      <a:cubicBezTo>
                        <a:pt x="1146172" y="692139"/>
                        <a:pt x="1221076" y="767043"/>
                        <a:pt x="1313474" y="767043"/>
                      </a:cubicBezTo>
                      <a:lnTo>
                        <a:pt x="1480776" y="767043"/>
                      </a:lnTo>
                      <a:lnTo>
                        <a:pt x="1480776" y="194319"/>
                      </a:lnTo>
                      <a:close/>
                      <a:moveTo>
                        <a:pt x="5717" y="194319"/>
                      </a:moveTo>
                      <a:lnTo>
                        <a:pt x="5717" y="767043"/>
                      </a:lnTo>
                      <a:lnTo>
                        <a:pt x="173019" y="767043"/>
                      </a:lnTo>
                      <a:cubicBezTo>
                        <a:pt x="265417" y="767043"/>
                        <a:pt x="340321" y="692139"/>
                        <a:pt x="340321" y="599741"/>
                      </a:cubicBezTo>
                      <a:lnTo>
                        <a:pt x="340321" y="361621"/>
                      </a:lnTo>
                      <a:cubicBezTo>
                        <a:pt x="340321" y="269223"/>
                        <a:pt x="265417" y="194319"/>
                        <a:pt x="173019" y="194319"/>
                      </a:cubicBezTo>
                      <a:close/>
                      <a:moveTo>
                        <a:pt x="0" y="0"/>
                      </a:moveTo>
                      <a:lnTo>
                        <a:pt x="341976" y="12797"/>
                      </a:lnTo>
                      <a:cubicBezTo>
                        <a:pt x="471376" y="15989"/>
                        <a:pt x="605355" y="17666"/>
                        <a:pt x="742582" y="17666"/>
                      </a:cubicBezTo>
                      <a:cubicBezTo>
                        <a:pt x="879810" y="17666"/>
                        <a:pt x="1013789" y="15989"/>
                        <a:pt x="1143188" y="12797"/>
                      </a:cubicBezTo>
                      <a:lnTo>
                        <a:pt x="1485165" y="0"/>
                      </a:lnTo>
                      <a:lnTo>
                        <a:pt x="1485165" y="939805"/>
                      </a:lnTo>
                      <a:lnTo>
                        <a:pt x="0" y="939805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6" name="グループ化 205">
                  <a:extLst>
                    <a:ext uri="{FF2B5EF4-FFF2-40B4-BE49-F238E27FC236}">
                      <a16:creationId xmlns:a16="http://schemas.microsoft.com/office/drawing/2014/main" id="{E90C9BC5-51B2-4D8A-A5DA-C3F223143C3E}"/>
                    </a:ext>
                  </a:extLst>
                </p:cNvPr>
                <p:cNvGrpSpPr/>
                <p:nvPr/>
              </p:nvGrpSpPr>
              <p:grpSpPr>
                <a:xfrm>
                  <a:off x="4120408" y="2977271"/>
                  <a:ext cx="585064" cy="496734"/>
                  <a:chOff x="4120408" y="2977271"/>
                  <a:chExt cx="585064" cy="453317"/>
                </a:xfrm>
                <a:grpFill/>
              </p:grpSpPr>
              <p:sp>
                <p:nvSpPr>
                  <p:cNvPr id="207" name="四角形: 上の 2 つの角を丸める 206">
                    <a:extLst>
                      <a:ext uri="{FF2B5EF4-FFF2-40B4-BE49-F238E27FC236}">
                        <a16:creationId xmlns:a16="http://schemas.microsoft.com/office/drawing/2014/main" id="{5BEFE15C-4337-44A6-9A35-A5C26841B0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0408" y="2977271"/>
                    <a:ext cx="33579" cy="45331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四角形: 上の 2 つの角を丸める 207">
                    <a:extLst>
                      <a:ext uri="{FF2B5EF4-FFF2-40B4-BE49-F238E27FC236}">
                        <a16:creationId xmlns:a16="http://schemas.microsoft.com/office/drawing/2014/main" id="{7AD331BD-D3AF-4E3E-8E83-AAC04C53AE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1893" y="2977271"/>
                    <a:ext cx="33579" cy="45331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2CAD5472-B21D-40B2-938D-CCE236C5E5C2}"/>
                  </a:ext>
                </a:extLst>
              </p:cNvPr>
              <p:cNvGrpSpPr/>
              <p:nvPr/>
            </p:nvGrpSpPr>
            <p:grpSpPr>
              <a:xfrm>
                <a:off x="1435388" y="1094562"/>
                <a:ext cx="231146" cy="398903"/>
                <a:chOff x="5157317" y="1729653"/>
                <a:chExt cx="619596" cy="106927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92" name="正方形/長方形 191">
                  <a:extLst>
                    <a:ext uri="{FF2B5EF4-FFF2-40B4-BE49-F238E27FC236}">
                      <a16:creationId xmlns:a16="http://schemas.microsoft.com/office/drawing/2014/main" id="{EC0D1D8C-7BAB-4B36-BA40-4F32BFE71B40}"/>
                    </a:ext>
                  </a:extLst>
                </p:cNvPr>
                <p:cNvSpPr/>
                <p:nvPr/>
              </p:nvSpPr>
              <p:spPr bwMode="auto">
                <a:xfrm>
                  <a:off x="5424017" y="1846427"/>
                  <a:ext cx="86196" cy="135014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正方形/長方形 192">
                  <a:extLst>
                    <a:ext uri="{FF2B5EF4-FFF2-40B4-BE49-F238E27FC236}">
                      <a16:creationId xmlns:a16="http://schemas.microsoft.com/office/drawing/2014/main" id="{5DAC9718-00F2-48B9-960C-299B495C5AE8}"/>
                    </a:ext>
                  </a:extLst>
                </p:cNvPr>
                <p:cNvSpPr/>
                <p:nvPr/>
              </p:nvSpPr>
              <p:spPr bwMode="auto">
                <a:xfrm>
                  <a:off x="5338291" y="1932760"/>
                  <a:ext cx="257645" cy="135014"/>
                </a:xfrm>
                <a:prstGeom prst="rect">
                  <a:avLst/>
                </a:prstGeom>
                <a:solidFill>
                  <a:srgbClr val="CC66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正方形/長方形 193">
                  <a:extLst>
                    <a:ext uri="{FF2B5EF4-FFF2-40B4-BE49-F238E27FC236}">
                      <a16:creationId xmlns:a16="http://schemas.microsoft.com/office/drawing/2014/main" id="{6F45A31A-3CE9-4D63-AA14-89FC68353B30}"/>
                    </a:ext>
                  </a:extLst>
                </p:cNvPr>
                <p:cNvSpPr/>
                <p:nvPr/>
              </p:nvSpPr>
              <p:spPr bwMode="auto">
                <a:xfrm>
                  <a:off x="5390679" y="1932760"/>
                  <a:ext cx="152871" cy="135014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四角形: 上の 2 つの角を丸める 194">
                  <a:extLst>
                    <a:ext uri="{FF2B5EF4-FFF2-40B4-BE49-F238E27FC236}">
                      <a16:creationId xmlns:a16="http://schemas.microsoft.com/office/drawing/2014/main" id="{5283186A-63F5-4336-9D5A-18F83F763F6A}"/>
                    </a:ext>
                  </a:extLst>
                </p:cNvPr>
                <p:cNvSpPr/>
                <p:nvPr/>
              </p:nvSpPr>
              <p:spPr bwMode="auto">
                <a:xfrm>
                  <a:off x="5213147" y="2548180"/>
                  <a:ext cx="507936" cy="250749"/>
                </a:xfrm>
                <a:prstGeom prst="round2SameRect">
                  <a:avLst>
                    <a:gd name="adj1" fmla="val 24817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正方形/長方形 195">
                  <a:extLst>
                    <a:ext uri="{FF2B5EF4-FFF2-40B4-BE49-F238E27FC236}">
                      <a16:creationId xmlns:a16="http://schemas.microsoft.com/office/drawing/2014/main" id="{2316CB40-AE8F-4138-A0CB-92B1BC0F38E7}"/>
                    </a:ext>
                  </a:extLst>
                </p:cNvPr>
                <p:cNvSpPr/>
                <p:nvPr/>
              </p:nvSpPr>
              <p:spPr bwMode="auto">
                <a:xfrm>
                  <a:off x="5283548" y="2027403"/>
                  <a:ext cx="367134" cy="135014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正方形/長方形 196">
                  <a:extLst>
                    <a:ext uri="{FF2B5EF4-FFF2-40B4-BE49-F238E27FC236}">
                      <a16:creationId xmlns:a16="http://schemas.microsoft.com/office/drawing/2014/main" id="{32B98018-5434-4238-BF3E-B7B1F92CC7C2}"/>
                    </a:ext>
                  </a:extLst>
                </p:cNvPr>
                <p:cNvSpPr/>
                <p:nvPr/>
              </p:nvSpPr>
              <p:spPr bwMode="auto">
                <a:xfrm>
                  <a:off x="5283548" y="2413166"/>
                  <a:ext cx="367134" cy="135014"/>
                </a:xfrm>
                <a:prstGeom prst="rect">
                  <a:avLst/>
                </a:prstGeom>
                <a:pattFill prst="dkHorz">
                  <a:fgClr>
                    <a:srgbClr val="CC9900"/>
                  </a:fgClr>
                  <a:bgClr>
                    <a:srgbClr val="CC66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正方形/長方形 197">
                  <a:extLst>
                    <a:ext uri="{FF2B5EF4-FFF2-40B4-BE49-F238E27FC236}">
                      <a16:creationId xmlns:a16="http://schemas.microsoft.com/office/drawing/2014/main" id="{94907C0D-16C0-42C1-933A-C298979B69AB}"/>
                    </a:ext>
                  </a:extLst>
                </p:cNvPr>
                <p:cNvSpPr/>
                <p:nvPr/>
              </p:nvSpPr>
              <p:spPr bwMode="auto">
                <a:xfrm>
                  <a:off x="5252567" y="2147219"/>
                  <a:ext cx="429096" cy="272631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楕円 198">
                  <a:extLst>
                    <a:ext uri="{FF2B5EF4-FFF2-40B4-BE49-F238E27FC236}">
                      <a16:creationId xmlns:a16="http://schemas.microsoft.com/office/drawing/2014/main" id="{308E24F0-DB03-40C8-8F8F-FC12C9F6CADF}"/>
                    </a:ext>
                  </a:extLst>
                </p:cNvPr>
                <p:cNvSpPr/>
                <p:nvPr/>
              </p:nvSpPr>
              <p:spPr bwMode="auto">
                <a:xfrm>
                  <a:off x="5290667" y="2107809"/>
                  <a:ext cx="352896" cy="352896"/>
                </a:xfrm>
                <a:prstGeom prst="ellipse">
                  <a:avLst/>
                </a:prstGeom>
                <a:solidFill>
                  <a:srgbClr val="CC99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4825563C-CFBE-4F36-9FE6-6B1870D71E23}"/>
                    </a:ext>
                  </a:extLst>
                </p:cNvPr>
                <p:cNvSpPr/>
                <p:nvPr/>
              </p:nvSpPr>
              <p:spPr bwMode="auto">
                <a:xfrm>
                  <a:off x="5351994" y="2169136"/>
                  <a:ext cx="230242" cy="230242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四角形: 上の 2 つの角を丸める 200">
                  <a:extLst>
                    <a:ext uri="{FF2B5EF4-FFF2-40B4-BE49-F238E27FC236}">
                      <a16:creationId xmlns:a16="http://schemas.microsoft.com/office/drawing/2014/main" id="{91F82255-3B25-4BA2-B71A-982D18402CFB}"/>
                    </a:ext>
                  </a:extLst>
                </p:cNvPr>
                <p:cNvSpPr/>
                <p:nvPr/>
              </p:nvSpPr>
              <p:spPr bwMode="auto">
                <a:xfrm>
                  <a:off x="5169224" y="2747239"/>
                  <a:ext cx="595782" cy="5168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四角形: 上の 2 つの角を丸める 201">
                  <a:extLst>
                    <a:ext uri="{FF2B5EF4-FFF2-40B4-BE49-F238E27FC236}">
                      <a16:creationId xmlns:a16="http://schemas.microsoft.com/office/drawing/2014/main" id="{B48E13EE-4617-4C22-B0F6-87DBBD691204}"/>
                    </a:ext>
                  </a:extLst>
                </p:cNvPr>
                <p:cNvSpPr/>
                <p:nvPr/>
              </p:nvSpPr>
              <p:spPr bwMode="auto">
                <a:xfrm>
                  <a:off x="5157317" y="1743942"/>
                  <a:ext cx="619596" cy="1178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四角形: 上の 2 つの角を丸める 202">
                  <a:extLst>
                    <a:ext uri="{FF2B5EF4-FFF2-40B4-BE49-F238E27FC236}">
                      <a16:creationId xmlns:a16="http://schemas.microsoft.com/office/drawing/2014/main" id="{79F89720-13C0-4072-9509-915BBC82D806}"/>
                    </a:ext>
                  </a:extLst>
                </p:cNvPr>
                <p:cNvSpPr/>
                <p:nvPr/>
              </p:nvSpPr>
              <p:spPr bwMode="auto">
                <a:xfrm>
                  <a:off x="5247805" y="1752026"/>
                  <a:ext cx="438620" cy="1178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四角形: 上の 2 つの角を丸める 203">
                  <a:extLst>
                    <a:ext uri="{FF2B5EF4-FFF2-40B4-BE49-F238E27FC236}">
                      <a16:creationId xmlns:a16="http://schemas.microsoft.com/office/drawing/2014/main" id="{B03C6EB8-8A2E-475E-A394-9C8BE94EC5C7}"/>
                    </a:ext>
                  </a:extLst>
                </p:cNvPr>
                <p:cNvSpPr/>
                <p:nvPr/>
              </p:nvSpPr>
              <p:spPr bwMode="auto">
                <a:xfrm>
                  <a:off x="5383515" y="1729653"/>
                  <a:ext cx="181446" cy="14646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8" name="四角形: 上の 2 つの角を丸める 187">
                <a:extLst>
                  <a:ext uri="{FF2B5EF4-FFF2-40B4-BE49-F238E27FC236}">
                    <a16:creationId xmlns:a16="http://schemas.microsoft.com/office/drawing/2014/main" id="{B82419D3-172A-4C70-9185-0FABBADCA6AA}"/>
                  </a:ext>
                </a:extLst>
              </p:cNvPr>
              <p:cNvSpPr/>
              <p:nvPr/>
            </p:nvSpPr>
            <p:spPr bwMode="auto">
              <a:xfrm>
                <a:off x="1033404" y="1493785"/>
                <a:ext cx="1035115" cy="2925325"/>
              </a:xfrm>
              <a:prstGeom prst="round2SameRect">
                <a:avLst>
                  <a:gd name="adj1" fmla="val 32862"/>
                  <a:gd name="adj2" fmla="val 13987"/>
                </a:avLst>
              </a:pr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四角形: 上の 2 つの角を丸める 188">
                <a:extLst>
                  <a:ext uri="{FF2B5EF4-FFF2-40B4-BE49-F238E27FC236}">
                    <a16:creationId xmlns:a16="http://schemas.microsoft.com/office/drawing/2014/main" id="{792B9146-4AEE-4275-A943-7F12DFB28130}"/>
                  </a:ext>
                </a:extLst>
              </p:cNvPr>
              <p:cNvSpPr/>
              <p:nvPr/>
            </p:nvSpPr>
            <p:spPr bwMode="auto">
              <a:xfrm>
                <a:off x="1113439" y="4419111"/>
                <a:ext cx="875044" cy="1300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四角形: 角を丸くする 189">
                <a:extLst>
                  <a:ext uri="{FF2B5EF4-FFF2-40B4-BE49-F238E27FC236}">
                    <a16:creationId xmlns:a16="http://schemas.microsoft.com/office/drawing/2014/main" id="{A84CF092-D04E-4A7D-B74D-1EA081FCF972}"/>
                  </a:ext>
                </a:extLst>
              </p:cNvPr>
              <p:cNvSpPr/>
              <p:nvPr/>
            </p:nvSpPr>
            <p:spPr bwMode="auto">
              <a:xfrm>
                <a:off x="1015946" y="1939072"/>
                <a:ext cx="1070030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四角形: 角を丸くする 190">
                <a:extLst>
                  <a:ext uri="{FF2B5EF4-FFF2-40B4-BE49-F238E27FC236}">
                    <a16:creationId xmlns:a16="http://schemas.microsoft.com/office/drawing/2014/main" id="{09725867-3090-49ED-84D8-1B86EBFEA6DE}"/>
                  </a:ext>
                </a:extLst>
              </p:cNvPr>
              <p:cNvSpPr/>
              <p:nvPr/>
            </p:nvSpPr>
            <p:spPr bwMode="auto">
              <a:xfrm>
                <a:off x="1015946" y="4077435"/>
                <a:ext cx="1070030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0861830C-6C50-4901-A0E1-692CBBE5E6E2}"/>
                </a:ext>
              </a:extLst>
            </p:cNvPr>
            <p:cNvGrpSpPr/>
            <p:nvPr/>
          </p:nvGrpSpPr>
          <p:grpSpPr>
            <a:xfrm>
              <a:off x="1138687" y="1795590"/>
              <a:ext cx="794706" cy="374612"/>
              <a:chOff x="1097089" y="2390045"/>
              <a:chExt cx="2077907" cy="979495"/>
            </a:xfrm>
            <a:solidFill>
              <a:srgbClr val="CC0000">
                <a:alpha val="69804"/>
              </a:srgbClr>
            </a:solidFill>
          </p:grpSpPr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F33AB602-E781-49CD-ABEF-0439FAEBE874}"/>
                  </a:ext>
                </a:extLst>
              </p:cNvPr>
              <p:cNvSpPr/>
              <p:nvPr/>
            </p:nvSpPr>
            <p:spPr bwMode="auto">
              <a:xfrm>
                <a:off x="1097089" y="2390045"/>
                <a:ext cx="642806" cy="979494"/>
              </a:xfrm>
              <a:custGeom>
                <a:avLst/>
                <a:gdLst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409975 h 979494"/>
                  <a:gd name="connsiteX4" fmla="*/ 421938 w 642806"/>
                  <a:gd name="connsiteY4" fmla="*/ 409975 h 979494"/>
                  <a:gd name="connsiteX5" fmla="*/ 421938 w 642806"/>
                  <a:gd name="connsiteY5" fmla="*/ 120342 h 979494"/>
                  <a:gd name="connsiteX6" fmla="*/ 388426 w 642806"/>
                  <a:gd name="connsiteY6" fmla="*/ 86830 h 979494"/>
                  <a:gd name="connsiteX7" fmla="*/ 254380 w 642806"/>
                  <a:gd name="connsiteY7" fmla="*/ 86830 h 979494"/>
                  <a:gd name="connsiteX8" fmla="*/ 220868 w 642806"/>
                  <a:gd name="connsiteY8" fmla="*/ 120342 h 979494"/>
                  <a:gd name="connsiteX9" fmla="*/ 220868 w 642806"/>
                  <a:gd name="connsiteY9" fmla="*/ 859152 h 979494"/>
                  <a:gd name="connsiteX10" fmla="*/ 254380 w 642806"/>
                  <a:gd name="connsiteY10" fmla="*/ 892664 h 979494"/>
                  <a:gd name="connsiteX11" fmla="*/ 388426 w 642806"/>
                  <a:gd name="connsiteY11" fmla="*/ 892664 h 979494"/>
                  <a:gd name="connsiteX12" fmla="*/ 421938 w 642806"/>
                  <a:gd name="connsiteY12" fmla="*/ 859152 h 979494"/>
                  <a:gd name="connsiteX13" fmla="*/ 421938 w 642806"/>
                  <a:gd name="connsiteY13" fmla="*/ 581206 h 979494"/>
                  <a:gd name="connsiteX14" fmla="*/ 343014 w 642806"/>
                  <a:gd name="connsiteY14" fmla="*/ 581206 h 979494"/>
                  <a:gd name="connsiteX15" fmla="*/ 327771 w 642806"/>
                  <a:gd name="connsiteY15" fmla="*/ 565963 h 979494"/>
                  <a:gd name="connsiteX16" fmla="*/ 327771 w 642806"/>
                  <a:gd name="connsiteY16" fmla="*/ 504990 h 979494"/>
                  <a:gd name="connsiteX17" fmla="*/ 343014 w 642806"/>
                  <a:gd name="connsiteY17" fmla="*/ 489747 h 979494"/>
                  <a:gd name="connsiteX18" fmla="*/ 627563 w 642806"/>
                  <a:gd name="connsiteY18" fmla="*/ 489747 h 979494"/>
                  <a:gd name="connsiteX19" fmla="*/ 642806 w 642806"/>
                  <a:gd name="connsiteY19" fmla="*/ 504990 h 979494"/>
                  <a:gd name="connsiteX20" fmla="*/ 642806 w 642806"/>
                  <a:gd name="connsiteY20" fmla="*/ 524056 h 979494"/>
                  <a:gd name="connsiteX21" fmla="*/ 642806 w 642806"/>
                  <a:gd name="connsiteY21" fmla="*/ 565963 h 979494"/>
                  <a:gd name="connsiteX22" fmla="*/ 642806 w 642806"/>
                  <a:gd name="connsiteY22" fmla="*/ 872358 h 979494"/>
                  <a:gd name="connsiteX23" fmla="*/ 535670 w 642806"/>
                  <a:gd name="connsiteY23" fmla="*/ 979494 h 979494"/>
                  <a:gd name="connsiteX24" fmla="*/ 107136 w 642806"/>
                  <a:gd name="connsiteY24" fmla="*/ 979494 h 979494"/>
                  <a:gd name="connsiteX25" fmla="*/ 0 w 642806"/>
                  <a:gd name="connsiteY25" fmla="*/ 872358 h 979494"/>
                  <a:gd name="connsiteX26" fmla="*/ 0 w 642806"/>
                  <a:gd name="connsiteY26" fmla="*/ 107136 h 979494"/>
                  <a:gd name="connsiteX27" fmla="*/ 107136 w 642806"/>
                  <a:gd name="connsiteY27" fmla="*/ 0 h 979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42806" h="979494">
                    <a:moveTo>
                      <a:pt x="107136" y="0"/>
                    </a:moveTo>
                    <a:lnTo>
                      <a:pt x="535670" y="0"/>
                    </a:lnTo>
                    <a:cubicBezTo>
                      <a:pt x="594840" y="0"/>
                      <a:pt x="642806" y="47966"/>
                      <a:pt x="642806" y="107136"/>
                    </a:cubicBezTo>
                    <a:lnTo>
                      <a:pt x="642806" y="409975"/>
                    </a:lnTo>
                    <a:lnTo>
                      <a:pt x="421938" y="409975"/>
                    </a:lnTo>
                    <a:lnTo>
                      <a:pt x="421938" y="120342"/>
                    </a:lnTo>
                    <a:cubicBezTo>
                      <a:pt x="421938" y="101834"/>
                      <a:pt x="406934" y="86830"/>
                      <a:pt x="388426" y="86830"/>
                    </a:cubicBezTo>
                    <a:lnTo>
                      <a:pt x="254380" y="86830"/>
                    </a:lnTo>
                    <a:cubicBezTo>
                      <a:pt x="235872" y="86830"/>
                      <a:pt x="220868" y="101834"/>
                      <a:pt x="220868" y="120342"/>
                    </a:cubicBezTo>
                    <a:lnTo>
                      <a:pt x="220868" y="859152"/>
                    </a:lnTo>
                    <a:cubicBezTo>
                      <a:pt x="220868" y="877660"/>
                      <a:pt x="235872" y="892664"/>
                      <a:pt x="254380" y="892664"/>
                    </a:cubicBezTo>
                    <a:lnTo>
                      <a:pt x="388426" y="892664"/>
                    </a:lnTo>
                    <a:cubicBezTo>
                      <a:pt x="406934" y="892664"/>
                      <a:pt x="421938" y="877660"/>
                      <a:pt x="421938" y="859152"/>
                    </a:cubicBezTo>
                    <a:lnTo>
                      <a:pt x="421938" y="581206"/>
                    </a:lnTo>
                    <a:lnTo>
                      <a:pt x="343014" y="581206"/>
                    </a:lnTo>
                    <a:cubicBezTo>
                      <a:pt x="334596" y="581206"/>
                      <a:pt x="327771" y="574381"/>
                      <a:pt x="327771" y="565963"/>
                    </a:cubicBezTo>
                    <a:lnTo>
                      <a:pt x="327771" y="504990"/>
                    </a:lnTo>
                    <a:cubicBezTo>
                      <a:pt x="327771" y="496572"/>
                      <a:pt x="334596" y="489747"/>
                      <a:pt x="343014" y="489747"/>
                    </a:cubicBezTo>
                    <a:lnTo>
                      <a:pt x="627563" y="489747"/>
                    </a:lnTo>
                    <a:cubicBezTo>
                      <a:pt x="635981" y="489747"/>
                      <a:pt x="642806" y="496572"/>
                      <a:pt x="642806" y="504990"/>
                    </a:cubicBezTo>
                    <a:lnTo>
                      <a:pt x="642806" y="524056"/>
                    </a:lnTo>
                    <a:lnTo>
                      <a:pt x="642806" y="565963"/>
                    </a:lnTo>
                    <a:lnTo>
                      <a:pt x="642806" y="872358"/>
                    </a:lnTo>
                    <a:cubicBezTo>
                      <a:pt x="642806" y="931528"/>
                      <a:pt x="594840" y="979494"/>
                      <a:pt x="535670" y="979494"/>
                    </a:cubicBezTo>
                    <a:lnTo>
                      <a:pt x="107136" y="979494"/>
                    </a:lnTo>
                    <a:cubicBezTo>
                      <a:pt x="47966" y="979494"/>
                      <a:pt x="0" y="931528"/>
                      <a:pt x="0" y="872358"/>
                    </a:cubicBezTo>
                    <a:lnTo>
                      <a:pt x="0" y="107136"/>
                    </a:lnTo>
                    <a:cubicBezTo>
                      <a:pt x="0" y="47966"/>
                      <a:pt x="47966" y="0"/>
                      <a:pt x="10713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22ECE2FE-3165-4AF2-AFD6-242B3FA50DF8}"/>
                  </a:ext>
                </a:extLst>
              </p:cNvPr>
              <p:cNvSpPr/>
              <p:nvPr/>
            </p:nvSpPr>
            <p:spPr bwMode="auto">
              <a:xfrm>
                <a:off x="2532190" y="2390046"/>
                <a:ext cx="642806" cy="979494"/>
              </a:xfrm>
              <a:custGeom>
                <a:avLst/>
                <a:gdLst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323999 h 979494"/>
                  <a:gd name="connsiteX4" fmla="*/ 421938 w 642806"/>
                  <a:gd name="connsiteY4" fmla="*/ 323999 h 979494"/>
                  <a:gd name="connsiteX5" fmla="*/ 421938 w 642806"/>
                  <a:gd name="connsiteY5" fmla="*/ 115580 h 979494"/>
                  <a:gd name="connsiteX6" fmla="*/ 388426 w 642806"/>
                  <a:gd name="connsiteY6" fmla="*/ 82068 h 979494"/>
                  <a:gd name="connsiteX7" fmla="*/ 254380 w 642806"/>
                  <a:gd name="connsiteY7" fmla="*/ 82068 h 979494"/>
                  <a:gd name="connsiteX8" fmla="*/ 220868 w 642806"/>
                  <a:gd name="connsiteY8" fmla="*/ 115580 h 979494"/>
                  <a:gd name="connsiteX9" fmla="*/ 220868 w 642806"/>
                  <a:gd name="connsiteY9" fmla="*/ 444018 h 979494"/>
                  <a:gd name="connsiteX10" fmla="*/ 421938 w 642806"/>
                  <a:gd name="connsiteY10" fmla="*/ 444018 h 979494"/>
                  <a:gd name="connsiteX11" fmla="*/ 421938 w 642806"/>
                  <a:gd name="connsiteY11" fmla="*/ 444016 h 979494"/>
                  <a:gd name="connsiteX12" fmla="*/ 642806 w 642806"/>
                  <a:gd name="connsiteY12" fmla="*/ 444016 h 979494"/>
                  <a:gd name="connsiteX13" fmla="*/ 642806 w 642806"/>
                  <a:gd name="connsiteY13" fmla="*/ 872358 h 979494"/>
                  <a:gd name="connsiteX14" fmla="*/ 535670 w 642806"/>
                  <a:gd name="connsiteY14" fmla="*/ 979494 h 979494"/>
                  <a:gd name="connsiteX15" fmla="*/ 107136 w 642806"/>
                  <a:gd name="connsiteY15" fmla="*/ 979494 h 979494"/>
                  <a:gd name="connsiteX16" fmla="*/ 0 w 642806"/>
                  <a:gd name="connsiteY16" fmla="*/ 872358 h 979494"/>
                  <a:gd name="connsiteX17" fmla="*/ 0 w 642806"/>
                  <a:gd name="connsiteY17" fmla="*/ 653019 h 979494"/>
                  <a:gd name="connsiteX18" fmla="*/ 220868 w 642806"/>
                  <a:gd name="connsiteY18" fmla="*/ 653019 h 979494"/>
                  <a:gd name="connsiteX19" fmla="*/ 220868 w 642806"/>
                  <a:gd name="connsiteY19" fmla="*/ 863914 h 979494"/>
                  <a:gd name="connsiteX20" fmla="*/ 254380 w 642806"/>
                  <a:gd name="connsiteY20" fmla="*/ 897426 h 979494"/>
                  <a:gd name="connsiteX21" fmla="*/ 388426 w 642806"/>
                  <a:gd name="connsiteY21" fmla="*/ 897426 h 979494"/>
                  <a:gd name="connsiteX22" fmla="*/ 421938 w 642806"/>
                  <a:gd name="connsiteY22" fmla="*/ 863914 h 979494"/>
                  <a:gd name="connsiteX23" fmla="*/ 421938 w 642806"/>
                  <a:gd name="connsiteY23" fmla="*/ 535477 h 979494"/>
                  <a:gd name="connsiteX24" fmla="*/ 174198 w 642806"/>
                  <a:gd name="connsiteY24" fmla="*/ 535477 h 979494"/>
                  <a:gd name="connsiteX25" fmla="*/ 168223 w 642806"/>
                  <a:gd name="connsiteY25" fmla="*/ 533002 h 979494"/>
                  <a:gd name="connsiteX26" fmla="*/ 0 w 642806"/>
                  <a:gd name="connsiteY26" fmla="*/ 533002 h 979494"/>
                  <a:gd name="connsiteX27" fmla="*/ 0 w 642806"/>
                  <a:gd name="connsiteY27" fmla="*/ 107136 h 979494"/>
                  <a:gd name="connsiteX28" fmla="*/ 107136 w 642806"/>
                  <a:gd name="connsiteY28" fmla="*/ 0 h 979494"/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323999 h 979494"/>
                  <a:gd name="connsiteX4" fmla="*/ 421938 w 642806"/>
                  <a:gd name="connsiteY4" fmla="*/ 323999 h 979494"/>
                  <a:gd name="connsiteX5" fmla="*/ 421938 w 642806"/>
                  <a:gd name="connsiteY5" fmla="*/ 115580 h 979494"/>
                  <a:gd name="connsiteX6" fmla="*/ 388426 w 642806"/>
                  <a:gd name="connsiteY6" fmla="*/ 82068 h 979494"/>
                  <a:gd name="connsiteX7" fmla="*/ 254380 w 642806"/>
                  <a:gd name="connsiteY7" fmla="*/ 82068 h 979494"/>
                  <a:gd name="connsiteX8" fmla="*/ 220868 w 642806"/>
                  <a:gd name="connsiteY8" fmla="*/ 115580 h 979494"/>
                  <a:gd name="connsiteX9" fmla="*/ 220868 w 642806"/>
                  <a:gd name="connsiteY9" fmla="*/ 444018 h 979494"/>
                  <a:gd name="connsiteX10" fmla="*/ 421938 w 642806"/>
                  <a:gd name="connsiteY10" fmla="*/ 444018 h 979494"/>
                  <a:gd name="connsiteX11" fmla="*/ 421938 w 642806"/>
                  <a:gd name="connsiteY11" fmla="*/ 444016 h 979494"/>
                  <a:gd name="connsiteX12" fmla="*/ 642806 w 642806"/>
                  <a:gd name="connsiteY12" fmla="*/ 444016 h 979494"/>
                  <a:gd name="connsiteX13" fmla="*/ 642806 w 642806"/>
                  <a:gd name="connsiteY13" fmla="*/ 872358 h 979494"/>
                  <a:gd name="connsiteX14" fmla="*/ 535670 w 642806"/>
                  <a:gd name="connsiteY14" fmla="*/ 979494 h 979494"/>
                  <a:gd name="connsiteX15" fmla="*/ 107136 w 642806"/>
                  <a:gd name="connsiteY15" fmla="*/ 979494 h 979494"/>
                  <a:gd name="connsiteX16" fmla="*/ 0 w 642806"/>
                  <a:gd name="connsiteY16" fmla="*/ 872358 h 979494"/>
                  <a:gd name="connsiteX17" fmla="*/ 0 w 642806"/>
                  <a:gd name="connsiteY17" fmla="*/ 653019 h 979494"/>
                  <a:gd name="connsiteX18" fmla="*/ 220868 w 642806"/>
                  <a:gd name="connsiteY18" fmla="*/ 653019 h 979494"/>
                  <a:gd name="connsiteX19" fmla="*/ 220868 w 642806"/>
                  <a:gd name="connsiteY19" fmla="*/ 863914 h 979494"/>
                  <a:gd name="connsiteX20" fmla="*/ 254380 w 642806"/>
                  <a:gd name="connsiteY20" fmla="*/ 897426 h 979494"/>
                  <a:gd name="connsiteX21" fmla="*/ 388426 w 642806"/>
                  <a:gd name="connsiteY21" fmla="*/ 897426 h 979494"/>
                  <a:gd name="connsiteX22" fmla="*/ 421938 w 642806"/>
                  <a:gd name="connsiteY22" fmla="*/ 863914 h 979494"/>
                  <a:gd name="connsiteX23" fmla="*/ 421938 w 642806"/>
                  <a:gd name="connsiteY23" fmla="*/ 535477 h 979494"/>
                  <a:gd name="connsiteX24" fmla="*/ 174198 w 642806"/>
                  <a:gd name="connsiteY24" fmla="*/ 535477 h 979494"/>
                  <a:gd name="connsiteX25" fmla="*/ 0 w 642806"/>
                  <a:gd name="connsiteY25" fmla="*/ 533002 h 979494"/>
                  <a:gd name="connsiteX26" fmla="*/ 0 w 642806"/>
                  <a:gd name="connsiteY26" fmla="*/ 107136 h 979494"/>
                  <a:gd name="connsiteX27" fmla="*/ 107136 w 642806"/>
                  <a:gd name="connsiteY27" fmla="*/ 0 h 979494"/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323999 h 979494"/>
                  <a:gd name="connsiteX4" fmla="*/ 421938 w 642806"/>
                  <a:gd name="connsiteY4" fmla="*/ 323999 h 979494"/>
                  <a:gd name="connsiteX5" fmla="*/ 421938 w 642806"/>
                  <a:gd name="connsiteY5" fmla="*/ 115580 h 979494"/>
                  <a:gd name="connsiteX6" fmla="*/ 388426 w 642806"/>
                  <a:gd name="connsiteY6" fmla="*/ 82068 h 979494"/>
                  <a:gd name="connsiteX7" fmla="*/ 254380 w 642806"/>
                  <a:gd name="connsiteY7" fmla="*/ 82068 h 979494"/>
                  <a:gd name="connsiteX8" fmla="*/ 220868 w 642806"/>
                  <a:gd name="connsiteY8" fmla="*/ 115580 h 979494"/>
                  <a:gd name="connsiteX9" fmla="*/ 220868 w 642806"/>
                  <a:gd name="connsiteY9" fmla="*/ 444018 h 979494"/>
                  <a:gd name="connsiteX10" fmla="*/ 421938 w 642806"/>
                  <a:gd name="connsiteY10" fmla="*/ 444018 h 979494"/>
                  <a:gd name="connsiteX11" fmla="*/ 421938 w 642806"/>
                  <a:gd name="connsiteY11" fmla="*/ 444016 h 979494"/>
                  <a:gd name="connsiteX12" fmla="*/ 642806 w 642806"/>
                  <a:gd name="connsiteY12" fmla="*/ 444016 h 979494"/>
                  <a:gd name="connsiteX13" fmla="*/ 642806 w 642806"/>
                  <a:gd name="connsiteY13" fmla="*/ 872358 h 979494"/>
                  <a:gd name="connsiteX14" fmla="*/ 535670 w 642806"/>
                  <a:gd name="connsiteY14" fmla="*/ 979494 h 979494"/>
                  <a:gd name="connsiteX15" fmla="*/ 107136 w 642806"/>
                  <a:gd name="connsiteY15" fmla="*/ 979494 h 979494"/>
                  <a:gd name="connsiteX16" fmla="*/ 0 w 642806"/>
                  <a:gd name="connsiteY16" fmla="*/ 872358 h 979494"/>
                  <a:gd name="connsiteX17" fmla="*/ 0 w 642806"/>
                  <a:gd name="connsiteY17" fmla="*/ 653019 h 979494"/>
                  <a:gd name="connsiteX18" fmla="*/ 220868 w 642806"/>
                  <a:gd name="connsiteY18" fmla="*/ 653019 h 979494"/>
                  <a:gd name="connsiteX19" fmla="*/ 220868 w 642806"/>
                  <a:gd name="connsiteY19" fmla="*/ 863914 h 979494"/>
                  <a:gd name="connsiteX20" fmla="*/ 254380 w 642806"/>
                  <a:gd name="connsiteY20" fmla="*/ 897426 h 979494"/>
                  <a:gd name="connsiteX21" fmla="*/ 388426 w 642806"/>
                  <a:gd name="connsiteY21" fmla="*/ 897426 h 979494"/>
                  <a:gd name="connsiteX22" fmla="*/ 421938 w 642806"/>
                  <a:gd name="connsiteY22" fmla="*/ 863914 h 979494"/>
                  <a:gd name="connsiteX23" fmla="*/ 421938 w 642806"/>
                  <a:gd name="connsiteY23" fmla="*/ 535477 h 979494"/>
                  <a:gd name="connsiteX24" fmla="*/ 0 w 642806"/>
                  <a:gd name="connsiteY24" fmla="*/ 533002 h 979494"/>
                  <a:gd name="connsiteX25" fmla="*/ 0 w 642806"/>
                  <a:gd name="connsiteY25" fmla="*/ 107136 h 979494"/>
                  <a:gd name="connsiteX26" fmla="*/ 107136 w 642806"/>
                  <a:gd name="connsiteY26" fmla="*/ 0 h 979494"/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323999 h 979494"/>
                  <a:gd name="connsiteX4" fmla="*/ 421938 w 642806"/>
                  <a:gd name="connsiteY4" fmla="*/ 323999 h 979494"/>
                  <a:gd name="connsiteX5" fmla="*/ 421938 w 642806"/>
                  <a:gd name="connsiteY5" fmla="*/ 115580 h 979494"/>
                  <a:gd name="connsiteX6" fmla="*/ 388426 w 642806"/>
                  <a:gd name="connsiteY6" fmla="*/ 82068 h 979494"/>
                  <a:gd name="connsiteX7" fmla="*/ 254380 w 642806"/>
                  <a:gd name="connsiteY7" fmla="*/ 82068 h 979494"/>
                  <a:gd name="connsiteX8" fmla="*/ 220868 w 642806"/>
                  <a:gd name="connsiteY8" fmla="*/ 115580 h 979494"/>
                  <a:gd name="connsiteX9" fmla="*/ 220868 w 642806"/>
                  <a:gd name="connsiteY9" fmla="*/ 444018 h 979494"/>
                  <a:gd name="connsiteX10" fmla="*/ 421938 w 642806"/>
                  <a:gd name="connsiteY10" fmla="*/ 444018 h 979494"/>
                  <a:gd name="connsiteX11" fmla="*/ 642806 w 642806"/>
                  <a:gd name="connsiteY11" fmla="*/ 444016 h 979494"/>
                  <a:gd name="connsiteX12" fmla="*/ 642806 w 642806"/>
                  <a:gd name="connsiteY12" fmla="*/ 872358 h 979494"/>
                  <a:gd name="connsiteX13" fmla="*/ 535670 w 642806"/>
                  <a:gd name="connsiteY13" fmla="*/ 979494 h 979494"/>
                  <a:gd name="connsiteX14" fmla="*/ 107136 w 642806"/>
                  <a:gd name="connsiteY14" fmla="*/ 979494 h 979494"/>
                  <a:gd name="connsiteX15" fmla="*/ 0 w 642806"/>
                  <a:gd name="connsiteY15" fmla="*/ 872358 h 979494"/>
                  <a:gd name="connsiteX16" fmla="*/ 0 w 642806"/>
                  <a:gd name="connsiteY16" fmla="*/ 653019 h 979494"/>
                  <a:gd name="connsiteX17" fmla="*/ 220868 w 642806"/>
                  <a:gd name="connsiteY17" fmla="*/ 653019 h 979494"/>
                  <a:gd name="connsiteX18" fmla="*/ 220868 w 642806"/>
                  <a:gd name="connsiteY18" fmla="*/ 863914 h 979494"/>
                  <a:gd name="connsiteX19" fmla="*/ 254380 w 642806"/>
                  <a:gd name="connsiteY19" fmla="*/ 897426 h 979494"/>
                  <a:gd name="connsiteX20" fmla="*/ 388426 w 642806"/>
                  <a:gd name="connsiteY20" fmla="*/ 897426 h 979494"/>
                  <a:gd name="connsiteX21" fmla="*/ 421938 w 642806"/>
                  <a:gd name="connsiteY21" fmla="*/ 863914 h 979494"/>
                  <a:gd name="connsiteX22" fmla="*/ 421938 w 642806"/>
                  <a:gd name="connsiteY22" fmla="*/ 535477 h 979494"/>
                  <a:gd name="connsiteX23" fmla="*/ 0 w 642806"/>
                  <a:gd name="connsiteY23" fmla="*/ 533002 h 979494"/>
                  <a:gd name="connsiteX24" fmla="*/ 0 w 642806"/>
                  <a:gd name="connsiteY24" fmla="*/ 107136 h 979494"/>
                  <a:gd name="connsiteX25" fmla="*/ 107136 w 642806"/>
                  <a:gd name="connsiteY25" fmla="*/ 0 h 979494"/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323999 h 979494"/>
                  <a:gd name="connsiteX4" fmla="*/ 421938 w 642806"/>
                  <a:gd name="connsiteY4" fmla="*/ 323999 h 979494"/>
                  <a:gd name="connsiteX5" fmla="*/ 421938 w 642806"/>
                  <a:gd name="connsiteY5" fmla="*/ 115580 h 979494"/>
                  <a:gd name="connsiteX6" fmla="*/ 388426 w 642806"/>
                  <a:gd name="connsiteY6" fmla="*/ 82068 h 979494"/>
                  <a:gd name="connsiteX7" fmla="*/ 254380 w 642806"/>
                  <a:gd name="connsiteY7" fmla="*/ 82068 h 979494"/>
                  <a:gd name="connsiteX8" fmla="*/ 220868 w 642806"/>
                  <a:gd name="connsiteY8" fmla="*/ 115580 h 979494"/>
                  <a:gd name="connsiteX9" fmla="*/ 220868 w 642806"/>
                  <a:gd name="connsiteY9" fmla="*/ 444018 h 979494"/>
                  <a:gd name="connsiteX10" fmla="*/ 642806 w 642806"/>
                  <a:gd name="connsiteY10" fmla="*/ 444016 h 979494"/>
                  <a:gd name="connsiteX11" fmla="*/ 642806 w 642806"/>
                  <a:gd name="connsiteY11" fmla="*/ 872358 h 979494"/>
                  <a:gd name="connsiteX12" fmla="*/ 535670 w 642806"/>
                  <a:gd name="connsiteY12" fmla="*/ 979494 h 979494"/>
                  <a:gd name="connsiteX13" fmla="*/ 107136 w 642806"/>
                  <a:gd name="connsiteY13" fmla="*/ 979494 h 979494"/>
                  <a:gd name="connsiteX14" fmla="*/ 0 w 642806"/>
                  <a:gd name="connsiteY14" fmla="*/ 872358 h 979494"/>
                  <a:gd name="connsiteX15" fmla="*/ 0 w 642806"/>
                  <a:gd name="connsiteY15" fmla="*/ 653019 h 979494"/>
                  <a:gd name="connsiteX16" fmla="*/ 220868 w 642806"/>
                  <a:gd name="connsiteY16" fmla="*/ 653019 h 979494"/>
                  <a:gd name="connsiteX17" fmla="*/ 220868 w 642806"/>
                  <a:gd name="connsiteY17" fmla="*/ 863914 h 979494"/>
                  <a:gd name="connsiteX18" fmla="*/ 254380 w 642806"/>
                  <a:gd name="connsiteY18" fmla="*/ 897426 h 979494"/>
                  <a:gd name="connsiteX19" fmla="*/ 388426 w 642806"/>
                  <a:gd name="connsiteY19" fmla="*/ 897426 h 979494"/>
                  <a:gd name="connsiteX20" fmla="*/ 421938 w 642806"/>
                  <a:gd name="connsiteY20" fmla="*/ 863914 h 979494"/>
                  <a:gd name="connsiteX21" fmla="*/ 421938 w 642806"/>
                  <a:gd name="connsiteY21" fmla="*/ 535477 h 979494"/>
                  <a:gd name="connsiteX22" fmla="*/ 0 w 642806"/>
                  <a:gd name="connsiteY22" fmla="*/ 533002 h 979494"/>
                  <a:gd name="connsiteX23" fmla="*/ 0 w 642806"/>
                  <a:gd name="connsiteY23" fmla="*/ 107136 h 979494"/>
                  <a:gd name="connsiteX24" fmla="*/ 107136 w 642806"/>
                  <a:gd name="connsiteY24" fmla="*/ 0 h 979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42806" h="979494">
                    <a:moveTo>
                      <a:pt x="107136" y="0"/>
                    </a:moveTo>
                    <a:lnTo>
                      <a:pt x="535670" y="0"/>
                    </a:lnTo>
                    <a:cubicBezTo>
                      <a:pt x="594840" y="0"/>
                      <a:pt x="642806" y="47966"/>
                      <a:pt x="642806" y="107136"/>
                    </a:cubicBezTo>
                    <a:lnTo>
                      <a:pt x="642806" y="323999"/>
                    </a:lnTo>
                    <a:lnTo>
                      <a:pt x="421938" y="323999"/>
                    </a:lnTo>
                    <a:lnTo>
                      <a:pt x="421938" y="115580"/>
                    </a:lnTo>
                    <a:cubicBezTo>
                      <a:pt x="421938" y="97072"/>
                      <a:pt x="406934" y="82068"/>
                      <a:pt x="388426" y="82068"/>
                    </a:cubicBezTo>
                    <a:lnTo>
                      <a:pt x="254380" y="82068"/>
                    </a:lnTo>
                    <a:cubicBezTo>
                      <a:pt x="235872" y="82068"/>
                      <a:pt x="220868" y="97072"/>
                      <a:pt x="220868" y="115580"/>
                    </a:cubicBezTo>
                    <a:lnTo>
                      <a:pt x="220868" y="444018"/>
                    </a:lnTo>
                    <a:lnTo>
                      <a:pt x="642806" y="444016"/>
                    </a:lnTo>
                    <a:lnTo>
                      <a:pt x="642806" y="872358"/>
                    </a:lnTo>
                    <a:cubicBezTo>
                      <a:pt x="642806" y="931528"/>
                      <a:pt x="594840" y="979494"/>
                      <a:pt x="535670" y="979494"/>
                    </a:cubicBezTo>
                    <a:lnTo>
                      <a:pt x="107136" y="979494"/>
                    </a:lnTo>
                    <a:cubicBezTo>
                      <a:pt x="47966" y="979494"/>
                      <a:pt x="0" y="931528"/>
                      <a:pt x="0" y="872358"/>
                    </a:cubicBezTo>
                    <a:lnTo>
                      <a:pt x="0" y="653019"/>
                    </a:lnTo>
                    <a:lnTo>
                      <a:pt x="220868" y="653019"/>
                    </a:lnTo>
                    <a:lnTo>
                      <a:pt x="220868" y="863914"/>
                    </a:lnTo>
                    <a:cubicBezTo>
                      <a:pt x="220868" y="882422"/>
                      <a:pt x="235872" y="897426"/>
                      <a:pt x="254380" y="897426"/>
                    </a:cubicBezTo>
                    <a:lnTo>
                      <a:pt x="388426" y="897426"/>
                    </a:lnTo>
                    <a:cubicBezTo>
                      <a:pt x="406934" y="897426"/>
                      <a:pt x="421938" y="882422"/>
                      <a:pt x="421938" y="863914"/>
                    </a:cubicBezTo>
                    <a:lnTo>
                      <a:pt x="421938" y="535477"/>
                    </a:lnTo>
                    <a:lnTo>
                      <a:pt x="0" y="533002"/>
                    </a:lnTo>
                    <a:lnTo>
                      <a:pt x="0" y="107136"/>
                    </a:lnTo>
                    <a:cubicBezTo>
                      <a:pt x="0" y="47966"/>
                      <a:pt x="47966" y="0"/>
                      <a:pt x="10713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B2B6065C-0D8A-45AF-8055-AAFE95B2129D}"/>
                  </a:ext>
                </a:extLst>
              </p:cNvPr>
              <p:cNvSpPr/>
              <p:nvPr/>
            </p:nvSpPr>
            <p:spPr bwMode="auto">
              <a:xfrm>
                <a:off x="1811465" y="2390046"/>
                <a:ext cx="642806" cy="979494"/>
              </a:xfrm>
              <a:custGeom>
                <a:avLst/>
                <a:gdLst>
                  <a:gd name="connsiteX0" fmla="*/ 254380 w 642806"/>
                  <a:gd name="connsiteY0" fmla="*/ 86829 h 979494"/>
                  <a:gd name="connsiteX1" fmla="*/ 220868 w 642806"/>
                  <a:gd name="connsiteY1" fmla="*/ 120341 h 979494"/>
                  <a:gd name="connsiteX2" fmla="*/ 220868 w 642806"/>
                  <a:gd name="connsiteY2" fmla="*/ 444018 h 979494"/>
                  <a:gd name="connsiteX3" fmla="*/ 421938 w 642806"/>
                  <a:gd name="connsiteY3" fmla="*/ 444018 h 979494"/>
                  <a:gd name="connsiteX4" fmla="*/ 421938 w 642806"/>
                  <a:gd name="connsiteY4" fmla="*/ 120341 h 979494"/>
                  <a:gd name="connsiteX5" fmla="*/ 388426 w 642806"/>
                  <a:gd name="connsiteY5" fmla="*/ 86829 h 979494"/>
                  <a:gd name="connsiteX6" fmla="*/ 107136 w 642806"/>
                  <a:gd name="connsiteY6" fmla="*/ 0 h 979494"/>
                  <a:gd name="connsiteX7" fmla="*/ 535670 w 642806"/>
                  <a:gd name="connsiteY7" fmla="*/ 0 h 979494"/>
                  <a:gd name="connsiteX8" fmla="*/ 642806 w 642806"/>
                  <a:gd name="connsiteY8" fmla="*/ 107136 h 979494"/>
                  <a:gd name="connsiteX9" fmla="*/ 642806 w 642806"/>
                  <a:gd name="connsiteY9" fmla="*/ 455694 h 979494"/>
                  <a:gd name="connsiteX10" fmla="*/ 642806 w 642806"/>
                  <a:gd name="connsiteY10" fmla="*/ 872358 h 979494"/>
                  <a:gd name="connsiteX11" fmla="*/ 642806 w 642806"/>
                  <a:gd name="connsiteY11" fmla="*/ 979494 h 979494"/>
                  <a:gd name="connsiteX12" fmla="*/ 535670 w 642806"/>
                  <a:gd name="connsiteY12" fmla="*/ 979494 h 979494"/>
                  <a:gd name="connsiteX13" fmla="*/ 421938 w 642806"/>
                  <a:gd name="connsiteY13" fmla="*/ 979494 h 979494"/>
                  <a:gd name="connsiteX14" fmla="*/ 421938 w 642806"/>
                  <a:gd name="connsiteY14" fmla="*/ 535477 h 979494"/>
                  <a:gd name="connsiteX15" fmla="*/ 220868 w 642806"/>
                  <a:gd name="connsiteY15" fmla="*/ 535477 h 979494"/>
                  <a:gd name="connsiteX16" fmla="*/ 220868 w 642806"/>
                  <a:gd name="connsiteY16" fmla="*/ 979494 h 979494"/>
                  <a:gd name="connsiteX17" fmla="*/ 107136 w 642806"/>
                  <a:gd name="connsiteY17" fmla="*/ 979494 h 979494"/>
                  <a:gd name="connsiteX18" fmla="*/ 0 w 642806"/>
                  <a:gd name="connsiteY18" fmla="*/ 979494 h 979494"/>
                  <a:gd name="connsiteX19" fmla="*/ 0 w 642806"/>
                  <a:gd name="connsiteY19" fmla="*/ 872358 h 979494"/>
                  <a:gd name="connsiteX20" fmla="*/ 0 w 642806"/>
                  <a:gd name="connsiteY20" fmla="*/ 455694 h 979494"/>
                  <a:gd name="connsiteX21" fmla="*/ 0 w 642806"/>
                  <a:gd name="connsiteY21" fmla="*/ 107136 h 979494"/>
                  <a:gd name="connsiteX22" fmla="*/ 107136 w 642806"/>
                  <a:gd name="connsiteY22" fmla="*/ 0 h 979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42806" h="979494">
                    <a:moveTo>
                      <a:pt x="254380" y="86829"/>
                    </a:moveTo>
                    <a:cubicBezTo>
                      <a:pt x="235872" y="86829"/>
                      <a:pt x="220868" y="101833"/>
                      <a:pt x="220868" y="120341"/>
                    </a:cubicBezTo>
                    <a:lnTo>
                      <a:pt x="220868" y="444018"/>
                    </a:lnTo>
                    <a:lnTo>
                      <a:pt x="421938" y="444018"/>
                    </a:lnTo>
                    <a:lnTo>
                      <a:pt x="421938" y="120341"/>
                    </a:lnTo>
                    <a:cubicBezTo>
                      <a:pt x="421938" y="101833"/>
                      <a:pt x="406934" y="86829"/>
                      <a:pt x="388426" y="86829"/>
                    </a:cubicBezTo>
                    <a:close/>
                    <a:moveTo>
                      <a:pt x="107136" y="0"/>
                    </a:moveTo>
                    <a:lnTo>
                      <a:pt x="535670" y="0"/>
                    </a:lnTo>
                    <a:cubicBezTo>
                      <a:pt x="594840" y="0"/>
                      <a:pt x="642806" y="47966"/>
                      <a:pt x="642806" y="107136"/>
                    </a:cubicBezTo>
                    <a:lnTo>
                      <a:pt x="642806" y="455694"/>
                    </a:lnTo>
                    <a:lnTo>
                      <a:pt x="642806" y="872358"/>
                    </a:lnTo>
                    <a:lnTo>
                      <a:pt x="642806" y="979494"/>
                    </a:lnTo>
                    <a:lnTo>
                      <a:pt x="535670" y="979494"/>
                    </a:lnTo>
                    <a:lnTo>
                      <a:pt x="421938" y="979494"/>
                    </a:lnTo>
                    <a:lnTo>
                      <a:pt x="421938" y="535477"/>
                    </a:lnTo>
                    <a:lnTo>
                      <a:pt x="220868" y="535477"/>
                    </a:lnTo>
                    <a:lnTo>
                      <a:pt x="220868" y="979494"/>
                    </a:lnTo>
                    <a:lnTo>
                      <a:pt x="107136" y="979494"/>
                    </a:lnTo>
                    <a:lnTo>
                      <a:pt x="0" y="979494"/>
                    </a:lnTo>
                    <a:lnTo>
                      <a:pt x="0" y="872358"/>
                    </a:lnTo>
                    <a:lnTo>
                      <a:pt x="0" y="455694"/>
                    </a:lnTo>
                    <a:lnTo>
                      <a:pt x="0" y="107136"/>
                    </a:lnTo>
                    <a:cubicBezTo>
                      <a:pt x="0" y="47966"/>
                      <a:pt x="47966" y="0"/>
                      <a:pt x="10713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262E8CF7-F7DC-46AC-98B0-134D4EDA44E2}"/>
              </a:ext>
            </a:extLst>
          </p:cNvPr>
          <p:cNvGrpSpPr/>
          <p:nvPr/>
        </p:nvGrpSpPr>
        <p:grpSpPr>
          <a:xfrm>
            <a:off x="3762184" y="3939558"/>
            <a:ext cx="1070030" cy="2375517"/>
            <a:chOff x="2492321" y="1089254"/>
            <a:chExt cx="1070030" cy="2375517"/>
          </a:xfrm>
        </p:grpSpPr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CDFC6F57-4F22-4CE5-8942-577F3798A463}"/>
                </a:ext>
              </a:extLst>
            </p:cNvPr>
            <p:cNvGrpSpPr/>
            <p:nvPr/>
          </p:nvGrpSpPr>
          <p:grpSpPr>
            <a:xfrm>
              <a:off x="2492321" y="1089254"/>
              <a:ext cx="1070030" cy="2375517"/>
              <a:chOff x="2492321" y="2173623"/>
              <a:chExt cx="1070030" cy="2375517"/>
            </a:xfrm>
          </p:grpSpPr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9BBD95D3-6CDD-42F0-AFC7-EAA29C3E50E5}"/>
                  </a:ext>
                </a:extLst>
              </p:cNvPr>
              <p:cNvGrpSpPr/>
              <p:nvPr/>
            </p:nvGrpSpPr>
            <p:grpSpPr>
              <a:xfrm>
                <a:off x="2734804" y="2173623"/>
                <a:ext cx="585064" cy="496734"/>
                <a:chOff x="4120408" y="2977271"/>
                <a:chExt cx="585064" cy="49673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42E24376-1236-4C2A-B002-C3429DCE065D}"/>
                    </a:ext>
                  </a:extLst>
                </p:cNvPr>
                <p:cNvSpPr/>
                <p:nvPr/>
              </p:nvSpPr>
              <p:spPr bwMode="auto">
                <a:xfrm>
                  <a:off x="4135913" y="3012827"/>
                  <a:ext cx="554054" cy="350602"/>
                </a:xfrm>
                <a:custGeom>
                  <a:avLst/>
                  <a:gdLst>
                    <a:gd name="connsiteX0" fmla="*/ 1313474 w 1485165"/>
                    <a:gd name="connsiteY0" fmla="*/ 194319 h 939805"/>
                    <a:gd name="connsiteX1" fmla="*/ 1146172 w 1485165"/>
                    <a:gd name="connsiteY1" fmla="*/ 361621 h 939805"/>
                    <a:gd name="connsiteX2" fmla="*/ 1146172 w 1485165"/>
                    <a:gd name="connsiteY2" fmla="*/ 599741 h 939805"/>
                    <a:gd name="connsiteX3" fmla="*/ 1313474 w 1485165"/>
                    <a:gd name="connsiteY3" fmla="*/ 767043 h 939805"/>
                    <a:gd name="connsiteX4" fmla="*/ 1480776 w 1485165"/>
                    <a:gd name="connsiteY4" fmla="*/ 767043 h 939805"/>
                    <a:gd name="connsiteX5" fmla="*/ 1480776 w 1485165"/>
                    <a:gd name="connsiteY5" fmla="*/ 194319 h 939805"/>
                    <a:gd name="connsiteX6" fmla="*/ 5717 w 1485165"/>
                    <a:gd name="connsiteY6" fmla="*/ 194319 h 939805"/>
                    <a:gd name="connsiteX7" fmla="*/ 5717 w 1485165"/>
                    <a:gd name="connsiteY7" fmla="*/ 767043 h 939805"/>
                    <a:gd name="connsiteX8" fmla="*/ 173019 w 1485165"/>
                    <a:gd name="connsiteY8" fmla="*/ 767043 h 939805"/>
                    <a:gd name="connsiteX9" fmla="*/ 340321 w 1485165"/>
                    <a:gd name="connsiteY9" fmla="*/ 599741 h 939805"/>
                    <a:gd name="connsiteX10" fmla="*/ 340321 w 1485165"/>
                    <a:gd name="connsiteY10" fmla="*/ 361621 h 939805"/>
                    <a:gd name="connsiteX11" fmla="*/ 173019 w 1485165"/>
                    <a:gd name="connsiteY11" fmla="*/ 194319 h 939805"/>
                    <a:gd name="connsiteX12" fmla="*/ 0 w 1485165"/>
                    <a:gd name="connsiteY12" fmla="*/ 0 h 939805"/>
                    <a:gd name="connsiteX13" fmla="*/ 341976 w 1485165"/>
                    <a:gd name="connsiteY13" fmla="*/ 12797 h 939805"/>
                    <a:gd name="connsiteX14" fmla="*/ 742582 w 1485165"/>
                    <a:gd name="connsiteY14" fmla="*/ 17666 h 939805"/>
                    <a:gd name="connsiteX15" fmla="*/ 1143188 w 1485165"/>
                    <a:gd name="connsiteY15" fmla="*/ 12797 h 939805"/>
                    <a:gd name="connsiteX16" fmla="*/ 1485165 w 1485165"/>
                    <a:gd name="connsiteY16" fmla="*/ 0 h 939805"/>
                    <a:gd name="connsiteX17" fmla="*/ 1485165 w 1485165"/>
                    <a:gd name="connsiteY17" fmla="*/ 939805 h 939805"/>
                    <a:gd name="connsiteX18" fmla="*/ 0 w 1485165"/>
                    <a:gd name="connsiteY18" fmla="*/ 939805 h 939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485165" h="939805">
                      <a:moveTo>
                        <a:pt x="1313474" y="194319"/>
                      </a:moveTo>
                      <a:cubicBezTo>
                        <a:pt x="1221076" y="194319"/>
                        <a:pt x="1146172" y="269223"/>
                        <a:pt x="1146172" y="361621"/>
                      </a:cubicBezTo>
                      <a:lnTo>
                        <a:pt x="1146172" y="599741"/>
                      </a:lnTo>
                      <a:cubicBezTo>
                        <a:pt x="1146172" y="692139"/>
                        <a:pt x="1221076" y="767043"/>
                        <a:pt x="1313474" y="767043"/>
                      </a:cubicBezTo>
                      <a:lnTo>
                        <a:pt x="1480776" y="767043"/>
                      </a:lnTo>
                      <a:lnTo>
                        <a:pt x="1480776" y="194319"/>
                      </a:lnTo>
                      <a:close/>
                      <a:moveTo>
                        <a:pt x="5717" y="194319"/>
                      </a:moveTo>
                      <a:lnTo>
                        <a:pt x="5717" y="767043"/>
                      </a:lnTo>
                      <a:lnTo>
                        <a:pt x="173019" y="767043"/>
                      </a:lnTo>
                      <a:cubicBezTo>
                        <a:pt x="265417" y="767043"/>
                        <a:pt x="340321" y="692139"/>
                        <a:pt x="340321" y="599741"/>
                      </a:cubicBezTo>
                      <a:lnTo>
                        <a:pt x="340321" y="361621"/>
                      </a:lnTo>
                      <a:cubicBezTo>
                        <a:pt x="340321" y="269223"/>
                        <a:pt x="265417" y="194319"/>
                        <a:pt x="173019" y="194319"/>
                      </a:cubicBezTo>
                      <a:close/>
                      <a:moveTo>
                        <a:pt x="0" y="0"/>
                      </a:moveTo>
                      <a:lnTo>
                        <a:pt x="341976" y="12797"/>
                      </a:lnTo>
                      <a:cubicBezTo>
                        <a:pt x="471376" y="15989"/>
                        <a:pt x="605355" y="17666"/>
                        <a:pt x="742582" y="17666"/>
                      </a:cubicBezTo>
                      <a:cubicBezTo>
                        <a:pt x="879810" y="17666"/>
                        <a:pt x="1013789" y="15989"/>
                        <a:pt x="1143188" y="12797"/>
                      </a:cubicBezTo>
                      <a:lnTo>
                        <a:pt x="1485165" y="0"/>
                      </a:lnTo>
                      <a:lnTo>
                        <a:pt x="1485165" y="939805"/>
                      </a:lnTo>
                      <a:lnTo>
                        <a:pt x="0" y="939805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5" name="グループ化 234">
                  <a:extLst>
                    <a:ext uri="{FF2B5EF4-FFF2-40B4-BE49-F238E27FC236}">
                      <a16:creationId xmlns:a16="http://schemas.microsoft.com/office/drawing/2014/main" id="{BB7219FB-EB8B-4E72-8B42-2574B76A4404}"/>
                    </a:ext>
                  </a:extLst>
                </p:cNvPr>
                <p:cNvGrpSpPr/>
                <p:nvPr/>
              </p:nvGrpSpPr>
              <p:grpSpPr>
                <a:xfrm>
                  <a:off x="4120408" y="2977271"/>
                  <a:ext cx="585064" cy="496734"/>
                  <a:chOff x="4120408" y="2977271"/>
                  <a:chExt cx="585064" cy="453317"/>
                </a:xfrm>
                <a:grpFill/>
              </p:grpSpPr>
              <p:sp>
                <p:nvSpPr>
                  <p:cNvPr id="236" name="四角形: 上の 2 つの角を丸める 235">
                    <a:extLst>
                      <a:ext uri="{FF2B5EF4-FFF2-40B4-BE49-F238E27FC236}">
                        <a16:creationId xmlns:a16="http://schemas.microsoft.com/office/drawing/2014/main" id="{58695D09-3D24-43DA-ADED-0A89EE6914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0408" y="2977271"/>
                    <a:ext cx="33579" cy="45331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四角形: 上の 2 つの角を丸める 236">
                    <a:extLst>
                      <a:ext uri="{FF2B5EF4-FFF2-40B4-BE49-F238E27FC236}">
                        <a16:creationId xmlns:a16="http://schemas.microsoft.com/office/drawing/2014/main" id="{6EAD4345-2907-4077-9E48-099A155B90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1893" y="2977271"/>
                    <a:ext cx="33579" cy="45331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4E9A1C11-CF8A-49B9-B288-EFDDE16E8800}"/>
                  </a:ext>
                </a:extLst>
              </p:cNvPr>
              <p:cNvGrpSpPr/>
              <p:nvPr/>
            </p:nvGrpSpPr>
            <p:grpSpPr>
              <a:xfrm>
                <a:off x="2911763" y="2228037"/>
                <a:ext cx="231146" cy="398903"/>
                <a:chOff x="5157317" y="1729653"/>
                <a:chExt cx="619596" cy="106927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21" name="正方形/長方形 220">
                  <a:extLst>
                    <a:ext uri="{FF2B5EF4-FFF2-40B4-BE49-F238E27FC236}">
                      <a16:creationId xmlns:a16="http://schemas.microsoft.com/office/drawing/2014/main" id="{C7039235-9684-44ED-92BA-2CBC5C460D9C}"/>
                    </a:ext>
                  </a:extLst>
                </p:cNvPr>
                <p:cNvSpPr/>
                <p:nvPr/>
              </p:nvSpPr>
              <p:spPr bwMode="auto">
                <a:xfrm>
                  <a:off x="5424017" y="1846427"/>
                  <a:ext cx="86196" cy="135014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正方形/長方形 221">
                  <a:extLst>
                    <a:ext uri="{FF2B5EF4-FFF2-40B4-BE49-F238E27FC236}">
                      <a16:creationId xmlns:a16="http://schemas.microsoft.com/office/drawing/2014/main" id="{B4C5FE43-5C83-4BD1-B1FA-2A9AD51E9662}"/>
                    </a:ext>
                  </a:extLst>
                </p:cNvPr>
                <p:cNvSpPr/>
                <p:nvPr/>
              </p:nvSpPr>
              <p:spPr bwMode="auto">
                <a:xfrm>
                  <a:off x="5338291" y="1932760"/>
                  <a:ext cx="257645" cy="135014"/>
                </a:xfrm>
                <a:prstGeom prst="rect">
                  <a:avLst/>
                </a:prstGeom>
                <a:solidFill>
                  <a:srgbClr val="CC66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正方形/長方形 222">
                  <a:extLst>
                    <a:ext uri="{FF2B5EF4-FFF2-40B4-BE49-F238E27FC236}">
                      <a16:creationId xmlns:a16="http://schemas.microsoft.com/office/drawing/2014/main" id="{16F20030-13D6-45AA-BBE9-91293342584E}"/>
                    </a:ext>
                  </a:extLst>
                </p:cNvPr>
                <p:cNvSpPr/>
                <p:nvPr/>
              </p:nvSpPr>
              <p:spPr bwMode="auto">
                <a:xfrm>
                  <a:off x="5390679" y="1932760"/>
                  <a:ext cx="152871" cy="135014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四角形: 上の 2 つの角を丸める 223">
                  <a:extLst>
                    <a:ext uri="{FF2B5EF4-FFF2-40B4-BE49-F238E27FC236}">
                      <a16:creationId xmlns:a16="http://schemas.microsoft.com/office/drawing/2014/main" id="{57EBD2E2-919C-4A89-9FED-1AC1DFDC86C8}"/>
                    </a:ext>
                  </a:extLst>
                </p:cNvPr>
                <p:cNvSpPr/>
                <p:nvPr/>
              </p:nvSpPr>
              <p:spPr bwMode="auto">
                <a:xfrm>
                  <a:off x="5213147" y="2548180"/>
                  <a:ext cx="507936" cy="250749"/>
                </a:xfrm>
                <a:prstGeom prst="round2SameRect">
                  <a:avLst>
                    <a:gd name="adj1" fmla="val 24817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正方形/長方形 224">
                  <a:extLst>
                    <a:ext uri="{FF2B5EF4-FFF2-40B4-BE49-F238E27FC236}">
                      <a16:creationId xmlns:a16="http://schemas.microsoft.com/office/drawing/2014/main" id="{40D37108-B30F-4232-8D99-89F85C4FA1AE}"/>
                    </a:ext>
                  </a:extLst>
                </p:cNvPr>
                <p:cNvSpPr/>
                <p:nvPr/>
              </p:nvSpPr>
              <p:spPr bwMode="auto">
                <a:xfrm>
                  <a:off x="5283548" y="2027403"/>
                  <a:ext cx="367134" cy="135014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正方形/長方形 225">
                  <a:extLst>
                    <a:ext uri="{FF2B5EF4-FFF2-40B4-BE49-F238E27FC236}">
                      <a16:creationId xmlns:a16="http://schemas.microsoft.com/office/drawing/2014/main" id="{F1E797B4-2870-4BF0-A269-23E29E698197}"/>
                    </a:ext>
                  </a:extLst>
                </p:cNvPr>
                <p:cNvSpPr/>
                <p:nvPr/>
              </p:nvSpPr>
              <p:spPr bwMode="auto">
                <a:xfrm>
                  <a:off x="5283548" y="2413166"/>
                  <a:ext cx="367134" cy="135014"/>
                </a:xfrm>
                <a:prstGeom prst="rect">
                  <a:avLst/>
                </a:prstGeom>
                <a:pattFill prst="dkHorz">
                  <a:fgClr>
                    <a:srgbClr val="CC9900"/>
                  </a:fgClr>
                  <a:bgClr>
                    <a:srgbClr val="CC66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正方形/長方形 226">
                  <a:extLst>
                    <a:ext uri="{FF2B5EF4-FFF2-40B4-BE49-F238E27FC236}">
                      <a16:creationId xmlns:a16="http://schemas.microsoft.com/office/drawing/2014/main" id="{AB16E338-560D-4E03-9C14-5F72231FDC95}"/>
                    </a:ext>
                  </a:extLst>
                </p:cNvPr>
                <p:cNvSpPr/>
                <p:nvPr/>
              </p:nvSpPr>
              <p:spPr bwMode="auto">
                <a:xfrm>
                  <a:off x="5252567" y="2147219"/>
                  <a:ext cx="429096" cy="272631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楕円 227">
                  <a:extLst>
                    <a:ext uri="{FF2B5EF4-FFF2-40B4-BE49-F238E27FC236}">
                      <a16:creationId xmlns:a16="http://schemas.microsoft.com/office/drawing/2014/main" id="{13DB8F1F-8A9B-41CB-833E-9786E7CBC1DF}"/>
                    </a:ext>
                  </a:extLst>
                </p:cNvPr>
                <p:cNvSpPr/>
                <p:nvPr/>
              </p:nvSpPr>
              <p:spPr bwMode="auto">
                <a:xfrm>
                  <a:off x="5290667" y="2107809"/>
                  <a:ext cx="352896" cy="352896"/>
                </a:xfrm>
                <a:prstGeom prst="ellipse">
                  <a:avLst/>
                </a:prstGeom>
                <a:solidFill>
                  <a:srgbClr val="CC99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9" name="楕円 228">
                  <a:extLst>
                    <a:ext uri="{FF2B5EF4-FFF2-40B4-BE49-F238E27FC236}">
                      <a16:creationId xmlns:a16="http://schemas.microsoft.com/office/drawing/2014/main" id="{ECF9D00F-3D4E-4AF0-975B-A83144B2BA7F}"/>
                    </a:ext>
                  </a:extLst>
                </p:cNvPr>
                <p:cNvSpPr/>
                <p:nvPr/>
              </p:nvSpPr>
              <p:spPr bwMode="auto">
                <a:xfrm>
                  <a:off x="5351994" y="2169136"/>
                  <a:ext cx="230242" cy="230242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四角形: 上の 2 つの角を丸める 229">
                  <a:extLst>
                    <a:ext uri="{FF2B5EF4-FFF2-40B4-BE49-F238E27FC236}">
                      <a16:creationId xmlns:a16="http://schemas.microsoft.com/office/drawing/2014/main" id="{1FDEC2E3-6335-4F57-A8CF-25DC5AE073AD}"/>
                    </a:ext>
                  </a:extLst>
                </p:cNvPr>
                <p:cNvSpPr/>
                <p:nvPr/>
              </p:nvSpPr>
              <p:spPr bwMode="auto">
                <a:xfrm>
                  <a:off x="5169224" y="2747239"/>
                  <a:ext cx="595782" cy="5168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四角形: 上の 2 つの角を丸める 230">
                  <a:extLst>
                    <a:ext uri="{FF2B5EF4-FFF2-40B4-BE49-F238E27FC236}">
                      <a16:creationId xmlns:a16="http://schemas.microsoft.com/office/drawing/2014/main" id="{F0BC0C8B-0FBB-4C6C-B517-0CFFFE55EFB5}"/>
                    </a:ext>
                  </a:extLst>
                </p:cNvPr>
                <p:cNvSpPr/>
                <p:nvPr/>
              </p:nvSpPr>
              <p:spPr bwMode="auto">
                <a:xfrm>
                  <a:off x="5157317" y="1743942"/>
                  <a:ext cx="619596" cy="1178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四角形: 上の 2 つの角を丸める 231">
                  <a:extLst>
                    <a:ext uri="{FF2B5EF4-FFF2-40B4-BE49-F238E27FC236}">
                      <a16:creationId xmlns:a16="http://schemas.microsoft.com/office/drawing/2014/main" id="{59186C0A-A821-4BC6-8A67-927ABB0B11A4}"/>
                    </a:ext>
                  </a:extLst>
                </p:cNvPr>
                <p:cNvSpPr/>
                <p:nvPr/>
              </p:nvSpPr>
              <p:spPr bwMode="auto">
                <a:xfrm>
                  <a:off x="5247805" y="1752026"/>
                  <a:ext cx="438620" cy="1178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四角形: 上の 2 つの角を丸める 232">
                  <a:extLst>
                    <a:ext uri="{FF2B5EF4-FFF2-40B4-BE49-F238E27FC236}">
                      <a16:creationId xmlns:a16="http://schemas.microsoft.com/office/drawing/2014/main" id="{C0FAFF09-24FA-482F-8E26-EE60EF3E704D}"/>
                    </a:ext>
                  </a:extLst>
                </p:cNvPr>
                <p:cNvSpPr/>
                <p:nvPr/>
              </p:nvSpPr>
              <p:spPr bwMode="auto">
                <a:xfrm>
                  <a:off x="5383515" y="1729653"/>
                  <a:ext cx="181446" cy="14646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7" name="四角形: 上の 2 つの角を丸める 216">
                <a:extLst>
                  <a:ext uri="{FF2B5EF4-FFF2-40B4-BE49-F238E27FC236}">
                    <a16:creationId xmlns:a16="http://schemas.microsoft.com/office/drawing/2014/main" id="{D44CA3D3-7A4E-4FC2-9D34-CE3877C48E86}"/>
                  </a:ext>
                </a:extLst>
              </p:cNvPr>
              <p:cNvSpPr/>
              <p:nvPr/>
            </p:nvSpPr>
            <p:spPr bwMode="auto">
              <a:xfrm>
                <a:off x="2509779" y="2624138"/>
                <a:ext cx="1035115" cy="1800200"/>
              </a:xfrm>
              <a:prstGeom prst="round2SameRect">
                <a:avLst>
                  <a:gd name="adj1" fmla="val 32862"/>
                  <a:gd name="adj2" fmla="val 13987"/>
                </a:avLst>
              </a:pr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四角形: 上の 2 つの角を丸める 217">
                <a:extLst>
                  <a:ext uri="{FF2B5EF4-FFF2-40B4-BE49-F238E27FC236}">
                    <a16:creationId xmlns:a16="http://schemas.microsoft.com/office/drawing/2014/main" id="{F215297E-4040-4585-8627-6D9211216457}"/>
                  </a:ext>
                </a:extLst>
              </p:cNvPr>
              <p:cNvSpPr/>
              <p:nvPr/>
            </p:nvSpPr>
            <p:spPr bwMode="auto">
              <a:xfrm>
                <a:off x="2589814" y="4419111"/>
                <a:ext cx="875044" cy="1300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四角形: 角を丸くする 218">
                <a:extLst>
                  <a:ext uri="{FF2B5EF4-FFF2-40B4-BE49-F238E27FC236}">
                    <a16:creationId xmlns:a16="http://schemas.microsoft.com/office/drawing/2014/main" id="{2D6A3412-1C6E-46DD-9159-5EECD756145B}"/>
                  </a:ext>
                </a:extLst>
              </p:cNvPr>
              <p:cNvSpPr/>
              <p:nvPr/>
            </p:nvSpPr>
            <p:spPr bwMode="auto">
              <a:xfrm>
                <a:off x="2492321" y="4196745"/>
                <a:ext cx="1070030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四角形: 角を丸くする 219">
                <a:extLst>
                  <a:ext uri="{FF2B5EF4-FFF2-40B4-BE49-F238E27FC236}">
                    <a16:creationId xmlns:a16="http://schemas.microsoft.com/office/drawing/2014/main" id="{71F1206E-71B2-4C99-ADD6-88C9CE9E2B31}"/>
                  </a:ext>
                </a:extLst>
              </p:cNvPr>
              <p:cNvSpPr/>
              <p:nvPr/>
            </p:nvSpPr>
            <p:spPr bwMode="auto">
              <a:xfrm>
                <a:off x="2492321" y="2982307"/>
                <a:ext cx="1070030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EB157CAB-FE8F-412A-95D8-425DF6978F87}"/>
                </a:ext>
              </a:extLst>
            </p:cNvPr>
            <p:cNvGrpSpPr/>
            <p:nvPr/>
          </p:nvGrpSpPr>
          <p:grpSpPr>
            <a:xfrm>
              <a:off x="2613804" y="2339054"/>
              <a:ext cx="794706" cy="374612"/>
              <a:chOff x="1097089" y="2390045"/>
              <a:chExt cx="2077907" cy="979495"/>
            </a:xfrm>
            <a:solidFill>
              <a:srgbClr val="CC0000">
                <a:alpha val="69804"/>
              </a:srgbClr>
            </a:solidFill>
          </p:grpSpPr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5E8E00EE-29E4-4E8D-9A21-0C4263FEFCD4}"/>
                  </a:ext>
                </a:extLst>
              </p:cNvPr>
              <p:cNvSpPr/>
              <p:nvPr/>
            </p:nvSpPr>
            <p:spPr bwMode="auto">
              <a:xfrm>
                <a:off x="1097089" y="2390045"/>
                <a:ext cx="642806" cy="979494"/>
              </a:xfrm>
              <a:custGeom>
                <a:avLst/>
                <a:gdLst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409975 h 979494"/>
                  <a:gd name="connsiteX4" fmla="*/ 421938 w 642806"/>
                  <a:gd name="connsiteY4" fmla="*/ 409975 h 979494"/>
                  <a:gd name="connsiteX5" fmla="*/ 421938 w 642806"/>
                  <a:gd name="connsiteY5" fmla="*/ 120342 h 979494"/>
                  <a:gd name="connsiteX6" fmla="*/ 388426 w 642806"/>
                  <a:gd name="connsiteY6" fmla="*/ 86830 h 979494"/>
                  <a:gd name="connsiteX7" fmla="*/ 254380 w 642806"/>
                  <a:gd name="connsiteY7" fmla="*/ 86830 h 979494"/>
                  <a:gd name="connsiteX8" fmla="*/ 220868 w 642806"/>
                  <a:gd name="connsiteY8" fmla="*/ 120342 h 979494"/>
                  <a:gd name="connsiteX9" fmla="*/ 220868 w 642806"/>
                  <a:gd name="connsiteY9" fmla="*/ 859152 h 979494"/>
                  <a:gd name="connsiteX10" fmla="*/ 254380 w 642806"/>
                  <a:gd name="connsiteY10" fmla="*/ 892664 h 979494"/>
                  <a:gd name="connsiteX11" fmla="*/ 388426 w 642806"/>
                  <a:gd name="connsiteY11" fmla="*/ 892664 h 979494"/>
                  <a:gd name="connsiteX12" fmla="*/ 421938 w 642806"/>
                  <a:gd name="connsiteY12" fmla="*/ 859152 h 979494"/>
                  <a:gd name="connsiteX13" fmla="*/ 421938 w 642806"/>
                  <a:gd name="connsiteY13" fmla="*/ 581206 h 979494"/>
                  <a:gd name="connsiteX14" fmla="*/ 343014 w 642806"/>
                  <a:gd name="connsiteY14" fmla="*/ 581206 h 979494"/>
                  <a:gd name="connsiteX15" fmla="*/ 327771 w 642806"/>
                  <a:gd name="connsiteY15" fmla="*/ 565963 h 979494"/>
                  <a:gd name="connsiteX16" fmla="*/ 327771 w 642806"/>
                  <a:gd name="connsiteY16" fmla="*/ 504990 h 979494"/>
                  <a:gd name="connsiteX17" fmla="*/ 343014 w 642806"/>
                  <a:gd name="connsiteY17" fmla="*/ 489747 h 979494"/>
                  <a:gd name="connsiteX18" fmla="*/ 627563 w 642806"/>
                  <a:gd name="connsiteY18" fmla="*/ 489747 h 979494"/>
                  <a:gd name="connsiteX19" fmla="*/ 642806 w 642806"/>
                  <a:gd name="connsiteY19" fmla="*/ 504990 h 979494"/>
                  <a:gd name="connsiteX20" fmla="*/ 642806 w 642806"/>
                  <a:gd name="connsiteY20" fmla="*/ 524056 h 979494"/>
                  <a:gd name="connsiteX21" fmla="*/ 642806 w 642806"/>
                  <a:gd name="connsiteY21" fmla="*/ 565963 h 979494"/>
                  <a:gd name="connsiteX22" fmla="*/ 642806 w 642806"/>
                  <a:gd name="connsiteY22" fmla="*/ 872358 h 979494"/>
                  <a:gd name="connsiteX23" fmla="*/ 535670 w 642806"/>
                  <a:gd name="connsiteY23" fmla="*/ 979494 h 979494"/>
                  <a:gd name="connsiteX24" fmla="*/ 107136 w 642806"/>
                  <a:gd name="connsiteY24" fmla="*/ 979494 h 979494"/>
                  <a:gd name="connsiteX25" fmla="*/ 0 w 642806"/>
                  <a:gd name="connsiteY25" fmla="*/ 872358 h 979494"/>
                  <a:gd name="connsiteX26" fmla="*/ 0 w 642806"/>
                  <a:gd name="connsiteY26" fmla="*/ 107136 h 979494"/>
                  <a:gd name="connsiteX27" fmla="*/ 107136 w 642806"/>
                  <a:gd name="connsiteY27" fmla="*/ 0 h 979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42806" h="979494">
                    <a:moveTo>
                      <a:pt x="107136" y="0"/>
                    </a:moveTo>
                    <a:lnTo>
                      <a:pt x="535670" y="0"/>
                    </a:lnTo>
                    <a:cubicBezTo>
                      <a:pt x="594840" y="0"/>
                      <a:pt x="642806" y="47966"/>
                      <a:pt x="642806" y="107136"/>
                    </a:cubicBezTo>
                    <a:lnTo>
                      <a:pt x="642806" y="409975"/>
                    </a:lnTo>
                    <a:lnTo>
                      <a:pt x="421938" y="409975"/>
                    </a:lnTo>
                    <a:lnTo>
                      <a:pt x="421938" y="120342"/>
                    </a:lnTo>
                    <a:cubicBezTo>
                      <a:pt x="421938" y="101834"/>
                      <a:pt x="406934" y="86830"/>
                      <a:pt x="388426" y="86830"/>
                    </a:cubicBezTo>
                    <a:lnTo>
                      <a:pt x="254380" y="86830"/>
                    </a:lnTo>
                    <a:cubicBezTo>
                      <a:pt x="235872" y="86830"/>
                      <a:pt x="220868" y="101834"/>
                      <a:pt x="220868" y="120342"/>
                    </a:cubicBezTo>
                    <a:lnTo>
                      <a:pt x="220868" y="859152"/>
                    </a:lnTo>
                    <a:cubicBezTo>
                      <a:pt x="220868" y="877660"/>
                      <a:pt x="235872" y="892664"/>
                      <a:pt x="254380" y="892664"/>
                    </a:cubicBezTo>
                    <a:lnTo>
                      <a:pt x="388426" y="892664"/>
                    </a:lnTo>
                    <a:cubicBezTo>
                      <a:pt x="406934" y="892664"/>
                      <a:pt x="421938" y="877660"/>
                      <a:pt x="421938" y="859152"/>
                    </a:cubicBezTo>
                    <a:lnTo>
                      <a:pt x="421938" y="581206"/>
                    </a:lnTo>
                    <a:lnTo>
                      <a:pt x="343014" y="581206"/>
                    </a:lnTo>
                    <a:cubicBezTo>
                      <a:pt x="334596" y="581206"/>
                      <a:pt x="327771" y="574381"/>
                      <a:pt x="327771" y="565963"/>
                    </a:cubicBezTo>
                    <a:lnTo>
                      <a:pt x="327771" y="504990"/>
                    </a:lnTo>
                    <a:cubicBezTo>
                      <a:pt x="327771" y="496572"/>
                      <a:pt x="334596" y="489747"/>
                      <a:pt x="343014" y="489747"/>
                    </a:cubicBezTo>
                    <a:lnTo>
                      <a:pt x="627563" y="489747"/>
                    </a:lnTo>
                    <a:cubicBezTo>
                      <a:pt x="635981" y="489747"/>
                      <a:pt x="642806" y="496572"/>
                      <a:pt x="642806" y="504990"/>
                    </a:cubicBezTo>
                    <a:lnTo>
                      <a:pt x="642806" y="524056"/>
                    </a:lnTo>
                    <a:lnTo>
                      <a:pt x="642806" y="565963"/>
                    </a:lnTo>
                    <a:lnTo>
                      <a:pt x="642806" y="872358"/>
                    </a:lnTo>
                    <a:cubicBezTo>
                      <a:pt x="642806" y="931528"/>
                      <a:pt x="594840" y="979494"/>
                      <a:pt x="535670" y="979494"/>
                    </a:cubicBezTo>
                    <a:lnTo>
                      <a:pt x="107136" y="979494"/>
                    </a:lnTo>
                    <a:cubicBezTo>
                      <a:pt x="47966" y="979494"/>
                      <a:pt x="0" y="931528"/>
                      <a:pt x="0" y="872358"/>
                    </a:cubicBezTo>
                    <a:lnTo>
                      <a:pt x="0" y="107136"/>
                    </a:lnTo>
                    <a:cubicBezTo>
                      <a:pt x="0" y="47966"/>
                      <a:pt x="47966" y="0"/>
                      <a:pt x="10713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7FFFC0AE-BCCD-48B4-A94D-5189A3EFB010}"/>
                  </a:ext>
                </a:extLst>
              </p:cNvPr>
              <p:cNvSpPr/>
              <p:nvPr/>
            </p:nvSpPr>
            <p:spPr bwMode="auto">
              <a:xfrm>
                <a:off x="2532190" y="2390046"/>
                <a:ext cx="642806" cy="979494"/>
              </a:xfrm>
              <a:custGeom>
                <a:avLst/>
                <a:gdLst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323999 h 979494"/>
                  <a:gd name="connsiteX4" fmla="*/ 421938 w 642806"/>
                  <a:gd name="connsiteY4" fmla="*/ 323999 h 979494"/>
                  <a:gd name="connsiteX5" fmla="*/ 421938 w 642806"/>
                  <a:gd name="connsiteY5" fmla="*/ 115580 h 979494"/>
                  <a:gd name="connsiteX6" fmla="*/ 388426 w 642806"/>
                  <a:gd name="connsiteY6" fmla="*/ 82068 h 979494"/>
                  <a:gd name="connsiteX7" fmla="*/ 254380 w 642806"/>
                  <a:gd name="connsiteY7" fmla="*/ 82068 h 979494"/>
                  <a:gd name="connsiteX8" fmla="*/ 220868 w 642806"/>
                  <a:gd name="connsiteY8" fmla="*/ 115580 h 979494"/>
                  <a:gd name="connsiteX9" fmla="*/ 220868 w 642806"/>
                  <a:gd name="connsiteY9" fmla="*/ 444018 h 979494"/>
                  <a:gd name="connsiteX10" fmla="*/ 421938 w 642806"/>
                  <a:gd name="connsiteY10" fmla="*/ 444018 h 979494"/>
                  <a:gd name="connsiteX11" fmla="*/ 421938 w 642806"/>
                  <a:gd name="connsiteY11" fmla="*/ 444016 h 979494"/>
                  <a:gd name="connsiteX12" fmla="*/ 642806 w 642806"/>
                  <a:gd name="connsiteY12" fmla="*/ 444016 h 979494"/>
                  <a:gd name="connsiteX13" fmla="*/ 642806 w 642806"/>
                  <a:gd name="connsiteY13" fmla="*/ 872358 h 979494"/>
                  <a:gd name="connsiteX14" fmla="*/ 535670 w 642806"/>
                  <a:gd name="connsiteY14" fmla="*/ 979494 h 979494"/>
                  <a:gd name="connsiteX15" fmla="*/ 107136 w 642806"/>
                  <a:gd name="connsiteY15" fmla="*/ 979494 h 979494"/>
                  <a:gd name="connsiteX16" fmla="*/ 0 w 642806"/>
                  <a:gd name="connsiteY16" fmla="*/ 872358 h 979494"/>
                  <a:gd name="connsiteX17" fmla="*/ 0 w 642806"/>
                  <a:gd name="connsiteY17" fmla="*/ 653019 h 979494"/>
                  <a:gd name="connsiteX18" fmla="*/ 220868 w 642806"/>
                  <a:gd name="connsiteY18" fmla="*/ 653019 h 979494"/>
                  <a:gd name="connsiteX19" fmla="*/ 220868 w 642806"/>
                  <a:gd name="connsiteY19" fmla="*/ 863914 h 979494"/>
                  <a:gd name="connsiteX20" fmla="*/ 254380 w 642806"/>
                  <a:gd name="connsiteY20" fmla="*/ 897426 h 979494"/>
                  <a:gd name="connsiteX21" fmla="*/ 388426 w 642806"/>
                  <a:gd name="connsiteY21" fmla="*/ 897426 h 979494"/>
                  <a:gd name="connsiteX22" fmla="*/ 421938 w 642806"/>
                  <a:gd name="connsiteY22" fmla="*/ 863914 h 979494"/>
                  <a:gd name="connsiteX23" fmla="*/ 421938 w 642806"/>
                  <a:gd name="connsiteY23" fmla="*/ 535477 h 979494"/>
                  <a:gd name="connsiteX24" fmla="*/ 174198 w 642806"/>
                  <a:gd name="connsiteY24" fmla="*/ 535477 h 979494"/>
                  <a:gd name="connsiteX25" fmla="*/ 168223 w 642806"/>
                  <a:gd name="connsiteY25" fmla="*/ 533002 h 979494"/>
                  <a:gd name="connsiteX26" fmla="*/ 0 w 642806"/>
                  <a:gd name="connsiteY26" fmla="*/ 533002 h 979494"/>
                  <a:gd name="connsiteX27" fmla="*/ 0 w 642806"/>
                  <a:gd name="connsiteY27" fmla="*/ 107136 h 979494"/>
                  <a:gd name="connsiteX28" fmla="*/ 107136 w 642806"/>
                  <a:gd name="connsiteY28" fmla="*/ 0 h 979494"/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323999 h 979494"/>
                  <a:gd name="connsiteX4" fmla="*/ 421938 w 642806"/>
                  <a:gd name="connsiteY4" fmla="*/ 323999 h 979494"/>
                  <a:gd name="connsiteX5" fmla="*/ 421938 w 642806"/>
                  <a:gd name="connsiteY5" fmla="*/ 115580 h 979494"/>
                  <a:gd name="connsiteX6" fmla="*/ 388426 w 642806"/>
                  <a:gd name="connsiteY6" fmla="*/ 82068 h 979494"/>
                  <a:gd name="connsiteX7" fmla="*/ 254380 w 642806"/>
                  <a:gd name="connsiteY7" fmla="*/ 82068 h 979494"/>
                  <a:gd name="connsiteX8" fmla="*/ 220868 w 642806"/>
                  <a:gd name="connsiteY8" fmla="*/ 115580 h 979494"/>
                  <a:gd name="connsiteX9" fmla="*/ 220868 w 642806"/>
                  <a:gd name="connsiteY9" fmla="*/ 444018 h 979494"/>
                  <a:gd name="connsiteX10" fmla="*/ 421938 w 642806"/>
                  <a:gd name="connsiteY10" fmla="*/ 444018 h 979494"/>
                  <a:gd name="connsiteX11" fmla="*/ 421938 w 642806"/>
                  <a:gd name="connsiteY11" fmla="*/ 444016 h 979494"/>
                  <a:gd name="connsiteX12" fmla="*/ 642806 w 642806"/>
                  <a:gd name="connsiteY12" fmla="*/ 444016 h 979494"/>
                  <a:gd name="connsiteX13" fmla="*/ 642806 w 642806"/>
                  <a:gd name="connsiteY13" fmla="*/ 872358 h 979494"/>
                  <a:gd name="connsiteX14" fmla="*/ 535670 w 642806"/>
                  <a:gd name="connsiteY14" fmla="*/ 979494 h 979494"/>
                  <a:gd name="connsiteX15" fmla="*/ 107136 w 642806"/>
                  <a:gd name="connsiteY15" fmla="*/ 979494 h 979494"/>
                  <a:gd name="connsiteX16" fmla="*/ 0 w 642806"/>
                  <a:gd name="connsiteY16" fmla="*/ 872358 h 979494"/>
                  <a:gd name="connsiteX17" fmla="*/ 0 w 642806"/>
                  <a:gd name="connsiteY17" fmla="*/ 653019 h 979494"/>
                  <a:gd name="connsiteX18" fmla="*/ 220868 w 642806"/>
                  <a:gd name="connsiteY18" fmla="*/ 653019 h 979494"/>
                  <a:gd name="connsiteX19" fmla="*/ 220868 w 642806"/>
                  <a:gd name="connsiteY19" fmla="*/ 863914 h 979494"/>
                  <a:gd name="connsiteX20" fmla="*/ 254380 w 642806"/>
                  <a:gd name="connsiteY20" fmla="*/ 897426 h 979494"/>
                  <a:gd name="connsiteX21" fmla="*/ 388426 w 642806"/>
                  <a:gd name="connsiteY21" fmla="*/ 897426 h 979494"/>
                  <a:gd name="connsiteX22" fmla="*/ 421938 w 642806"/>
                  <a:gd name="connsiteY22" fmla="*/ 863914 h 979494"/>
                  <a:gd name="connsiteX23" fmla="*/ 421938 w 642806"/>
                  <a:gd name="connsiteY23" fmla="*/ 535477 h 979494"/>
                  <a:gd name="connsiteX24" fmla="*/ 174198 w 642806"/>
                  <a:gd name="connsiteY24" fmla="*/ 535477 h 979494"/>
                  <a:gd name="connsiteX25" fmla="*/ 0 w 642806"/>
                  <a:gd name="connsiteY25" fmla="*/ 533002 h 979494"/>
                  <a:gd name="connsiteX26" fmla="*/ 0 w 642806"/>
                  <a:gd name="connsiteY26" fmla="*/ 107136 h 979494"/>
                  <a:gd name="connsiteX27" fmla="*/ 107136 w 642806"/>
                  <a:gd name="connsiteY27" fmla="*/ 0 h 979494"/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323999 h 979494"/>
                  <a:gd name="connsiteX4" fmla="*/ 421938 w 642806"/>
                  <a:gd name="connsiteY4" fmla="*/ 323999 h 979494"/>
                  <a:gd name="connsiteX5" fmla="*/ 421938 w 642806"/>
                  <a:gd name="connsiteY5" fmla="*/ 115580 h 979494"/>
                  <a:gd name="connsiteX6" fmla="*/ 388426 w 642806"/>
                  <a:gd name="connsiteY6" fmla="*/ 82068 h 979494"/>
                  <a:gd name="connsiteX7" fmla="*/ 254380 w 642806"/>
                  <a:gd name="connsiteY7" fmla="*/ 82068 h 979494"/>
                  <a:gd name="connsiteX8" fmla="*/ 220868 w 642806"/>
                  <a:gd name="connsiteY8" fmla="*/ 115580 h 979494"/>
                  <a:gd name="connsiteX9" fmla="*/ 220868 w 642806"/>
                  <a:gd name="connsiteY9" fmla="*/ 444018 h 979494"/>
                  <a:gd name="connsiteX10" fmla="*/ 421938 w 642806"/>
                  <a:gd name="connsiteY10" fmla="*/ 444018 h 979494"/>
                  <a:gd name="connsiteX11" fmla="*/ 421938 w 642806"/>
                  <a:gd name="connsiteY11" fmla="*/ 444016 h 979494"/>
                  <a:gd name="connsiteX12" fmla="*/ 642806 w 642806"/>
                  <a:gd name="connsiteY12" fmla="*/ 444016 h 979494"/>
                  <a:gd name="connsiteX13" fmla="*/ 642806 w 642806"/>
                  <a:gd name="connsiteY13" fmla="*/ 872358 h 979494"/>
                  <a:gd name="connsiteX14" fmla="*/ 535670 w 642806"/>
                  <a:gd name="connsiteY14" fmla="*/ 979494 h 979494"/>
                  <a:gd name="connsiteX15" fmla="*/ 107136 w 642806"/>
                  <a:gd name="connsiteY15" fmla="*/ 979494 h 979494"/>
                  <a:gd name="connsiteX16" fmla="*/ 0 w 642806"/>
                  <a:gd name="connsiteY16" fmla="*/ 872358 h 979494"/>
                  <a:gd name="connsiteX17" fmla="*/ 0 w 642806"/>
                  <a:gd name="connsiteY17" fmla="*/ 653019 h 979494"/>
                  <a:gd name="connsiteX18" fmla="*/ 220868 w 642806"/>
                  <a:gd name="connsiteY18" fmla="*/ 653019 h 979494"/>
                  <a:gd name="connsiteX19" fmla="*/ 220868 w 642806"/>
                  <a:gd name="connsiteY19" fmla="*/ 863914 h 979494"/>
                  <a:gd name="connsiteX20" fmla="*/ 254380 w 642806"/>
                  <a:gd name="connsiteY20" fmla="*/ 897426 h 979494"/>
                  <a:gd name="connsiteX21" fmla="*/ 388426 w 642806"/>
                  <a:gd name="connsiteY21" fmla="*/ 897426 h 979494"/>
                  <a:gd name="connsiteX22" fmla="*/ 421938 w 642806"/>
                  <a:gd name="connsiteY22" fmla="*/ 863914 h 979494"/>
                  <a:gd name="connsiteX23" fmla="*/ 421938 w 642806"/>
                  <a:gd name="connsiteY23" fmla="*/ 535477 h 979494"/>
                  <a:gd name="connsiteX24" fmla="*/ 0 w 642806"/>
                  <a:gd name="connsiteY24" fmla="*/ 533002 h 979494"/>
                  <a:gd name="connsiteX25" fmla="*/ 0 w 642806"/>
                  <a:gd name="connsiteY25" fmla="*/ 107136 h 979494"/>
                  <a:gd name="connsiteX26" fmla="*/ 107136 w 642806"/>
                  <a:gd name="connsiteY26" fmla="*/ 0 h 979494"/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323999 h 979494"/>
                  <a:gd name="connsiteX4" fmla="*/ 421938 w 642806"/>
                  <a:gd name="connsiteY4" fmla="*/ 323999 h 979494"/>
                  <a:gd name="connsiteX5" fmla="*/ 421938 w 642806"/>
                  <a:gd name="connsiteY5" fmla="*/ 115580 h 979494"/>
                  <a:gd name="connsiteX6" fmla="*/ 388426 w 642806"/>
                  <a:gd name="connsiteY6" fmla="*/ 82068 h 979494"/>
                  <a:gd name="connsiteX7" fmla="*/ 254380 w 642806"/>
                  <a:gd name="connsiteY7" fmla="*/ 82068 h 979494"/>
                  <a:gd name="connsiteX8" fmla="*/ 220868 w 642806"/>
                  <a:gd name="connsiteY8" fmla="*/ 115580 h 979494"/>
                  <a:gd name="connsiteX9" fmla="*/ 220868 w 642806"/>
                  <a:gd name="connsiteY9" fmla="*/ 444018 h 979494"/>
                  <a:gd name="connsiteX10" fmla="*/ 421938 w 642806"/>
                  <a:gd name="connsiteY10" fmla="*/ 444018 h 979494"/>
                  <a:gd name="connsiteX11" fmla="*/ 642806 w 642806"/>
                  <a:gd name="connsiteY11" fmla="*/ 444016 h 979494"/>
                  <a:gd name="connsiteX12" fmla="*/ 642806 w 642806"/>
                  <a:gd name="connsiteY12" fmla="*/ 872358 h 979494"/>
                  <a:gd name="connsiteX13" fmla="*/ 535670 w 642806"/>
                  <a:gd name="connsiteY13" fmla="*/ 979494 h 979494"/>
                  <a:gd name="connsiteX14" fmla="*/ 107136 w 642806"/>
                  <a:gd name="connsiteY14" fmla="*/ 979494 h 979494"/>
                  <a:gd name="connsiteX15" fmla="*/ 0 w 642806"/>
                  <a:gd name="connsiteY15" fmla="*/ 872358 h 979494"/>
                  <a:gd name="connsiteX16" fmla="*/ 0 w 642806"/>
                  <a:gd name="connsiteY16" fmla="*/ 653019 h 979494"/>
                  <a:gd name="connsiteX17" fmla="*/ 220868 w 642806"/>
                  <a:gd name="connsiteY17" fmla="*/ 653019 h 979494"/>
                  <a:gd name="connsiteX18" fmla="*/ 220868 w 642806"/>
                  <a:gd name="connsiteY18" fmla="*/ 863914 h 979494"/>
                  <a:gd name="connsiteX19" fmla="*/ 254380 w 642806"/>
                  <a:gd name="connsiteY19" fmla="*/ 897426 h 979494"/>
                  <a:gd name="connsiteX20" fmla="*/ 388426 w 642806"/>
                  <a:gd name="connsiteY20" fmla="*/ 897426 h 979494"/>
                  <a:gd name="connsiteX21" fmla="*/ 421938 w 642806"/>
                  <a:gd name="connsiteY21" fmla="*/ 863914 h 979494"/>
                  <a:gd name="connsiteX22" fmla="*/ 421938 w 642806"/>
                  <a:gd name="connsiteY22" fmla="*/ 535477 h 979494"/>
                  <a:gd name="connsiteX23" fmla="*/ 0 w 642806"/>
                  <a:gd name="connsiteY23" fmla="*/ 533002 h 979494"/>
                  <a:gd name="connsiteX24" fmla="*/ 0 w 642806"/>
                  <a:gd name="connsiteY24" fmla="*/ 107136 h 979494"/>
                  <a:gd name="connsiteX25" fmla="*/ 107136 w 642806"/>
                  <a:gd name="connsiteY25" fmla="*/ 0 h 979494"/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323999 h 979494"/>
                  <a:gd name="connsiteX4" fmla="*/ 421938 w 642806"/>
                  <a:gd name="connsiteY4" fmla="*/ 323999 h 979494"/>
                  <a:gd name="connsiteX5" fmla="*/ 421938 w 642806"/>
                  <a:gd name="connsiteY5" fmla="*/ 115580 h 979494"/>
                  <a:gd name="connsiteX6" fmla="*/ 388426 w 642806"/>
                  <a:gd name="connsiteY6" fmla="*/ 82068 h 979494"/>
                  <a:gd name="connsiteX7" fmla="*/ 254380 w 642806"/>
                  <a:gd name="connsiteY7" fmla="*/ 82068 h 979494"/>
                  <a:gd name="connsiteX8" fmla="*/ 220868 w 642806"/>
                  <a:gd name="connsiteY8" fmla="*/ 115580 h 979494"/>
                  <a:gd name="connsiteX9" fmla="*/ 220868 w 642806"/>
                  <a:gd name="connsiteY9" fmla="*/ 444018 h 979494"/>
                  <a:gd name="connsiteX10" fmla="*/ 642806 w 642806"/>
                  <a:gd name="connsiteY10" fmla="*/ 444016 h 979494"/>
                  <a:gd name="connsiteX11" fmla="*/ 642806 w 642806"/>
                  <a:gd name="connsiteY11" fmla="*/ 872358 h 979494"/>
                  <a:gd name="connsiteX12" fmla="*/ 535670 w 642806"/>
                  <a:gd name="connsiteY12" fmla="*/ 979494 h 979494"/>
                  <a:gd name="connsiteX13" fmla="*/ 107136 w 642806"/>
                  <a:gd name="connsiteY13" fmla="*/ 979494 h 979494"/>
                  <a:gd name="connsiteX14" fmla="*/ 0 w 642806"/>
                  <a:gd name="connsiteY14" fmla="*/ 872358 h 979494"/>
                  <a:gd name="connsiteX15" fmla="*/ 0 w 642806"/>
                  <a:gd name="connsiteY15" fmla="*/ 653019 h 979494"/>
                  <a:gd name="connsiteX16" fmla="*/ 220868 w 642806"/>
                  <a:gd name="connsiteY16" fmla="*/ 653019 h 979494"/>
                  <a:gd name="connsiteX17" fmla="*/ 220868 w 642806"/>
                  <a:gd name="connsiteY17" fmla="*/ 863914 h 979494"/>
                  <a:gd name="connsiteX18" fmla="*/ 254380 w 642806"/>
                  <a:gd name="connsiteY18" fmla="*/ 897426 h 979494"/>
                  <a:gd name="connsiteX19" fmla="*/ 388426 w 642806"/>
                  <a:gd name="connsiteY19" fmla="*/ 897426 h 979494"/>
                  <a:gd name="connsiteX20" fmla="*/ 421938 w 642806"/>
                  <a:gd name="connsiteY20" fmla="*/ 863914 h 979494"/>
                  <a:gd name="connsiteX21" fmla="*/ 421938 w 642806"/>
                  <a:gd name="connsiteY21" fmla="*/ 535477 h 979494"/>
                  <a:gd name="connsiteX22" fmla="*/ 0 w 642806"/>
                  <a:gd name="connsiteY22" fmla="*/ 533002 h 979494"/>
                  <a:gd name="connsiteX23" fmla="*/ 0 w 642806"/>
                  <a:gd name="connsiteY23" fmla="*/ 107136 h 979494"/>
                  <a:gd name="connsiteX24" fmla="*/ 107136 w 642806"/>
                  <a:gd name="connsiteY24" fmla="*/ 0 h 979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42806" h="979494">
                    <a:moveTo>
                      <a:pt x="107136" y="0"/>
                    </a:moveTo>
                    <a:lnTo>
                      <a:pt x="535670" y="0"/>
                    </a:lnTo>
                    <a:cubicBezTo>
                      <a:pt x="594840" y="0"/>
                      <a:pt x="642806" y="47966"/>
                      <a:pt x="642806" y="107136"/>
                    </a:cubicBezTo>
                    <a:lnTo>
                      <a:pt x="642806" y="323999"/>
                    </a:lnTo>
                    <a:lnTo>
                      <a:pt x="421938" y="323999"/>
                    </a:lnTo>
                    <a:lnTo>
                      <a:pt x="421938" y="115580"/>
                    </a:lnTo>
                    <a:cubicBezTo>
                      <a:pt x="421938" y="97072"/>
                      <a:pt x="406934" y="82068"/>
                      <a:pt x="388426" y="82068"/>
                    </a:cubicBezTo>
                    <a:lnTo>
                      <a:pt x="254380" y="82068"/>
                    </a:lnTo>
                    <a:cubicBezTo>
                      <a:pt x="235872" y="82068"/>
                      <a:pt x="220868" y="97072"/>
                      <a:pt x="220868" y="115580"/>
                    </a:cubicBezTo>
                    <a:lnTo>
                      <a:pt x="220868" y="444018"/>
                    </a:lnTo>
                    <a:lnTo>
                      <a:pt x="642806" y="444016"/>
                    </a:lnTo>
                    <a:lnTo>
                      <a:pt x="642806" y="872358"/>
                    </a:lnTo>
                    <a:cubicBezTo>
                      <a:pt x="642806" y="931528"/>
                      <a:pt x="594840" y="979494"/>
                      <a:pt x="535670" y="979494"/>
                    </a:cubicBezTo>
                    <a:lnTo>
                      <a:pt x="107136" y="979494"/>
                    </a:lnTo>
                    <a:cubicBezTo>
                      <a:pt x="47966" y="979494"/>
                      <a:pt x="0" y="931528"/>
                      <a:pt x="0" y="872358"/>
                    </a:cubicBezTo>
                    <a:lnTo>
                      <a:pt x="0" y="653019"/>
                    </a:lnTo>
                    <a:lnTo>
                      <a:pt x="220868" y="653019"/>
                    </a:lnTo>
                    <a:lnTo>
                      <a:pt x="220868" y="863914"/>
                    </a:lnTo>
                    <a:cubicBezTo>
                      <a:pt x="220868" y="882422"/>
                      <a:pt x="235872" y="897426"/>
                      <a:pt x="254380" y="897426"/>
                    </a:cubicBezTo>
                    <a:lnTo>
                      <a:pt x="388426" y="897426"/>
                    </a:lnTo>
                    <a:cubicBezTo>
                      <a:pt x="406934" y="897426"/>
                      <a:pt x="421938" y="882422"/>
                      <a:pt x="421938" y="863914"/>
                    </a:cubicBezTo>
                    <a:lnTo>
                      <a:pt x="421938" y="535477"/>
                    </a:lnTo>
                    <a:lnTo>
                      <a:pt x="0" y="533002"/>
                    </a:lnTo>
                    <a:lnTo>
                      <a:pt x="0" y="107136"/>
                    </a:lnTo>
                    <a:cubicBezTo>
                      <a:pt x="0" y="47966"/>
                      <a:pt x="47966" y="0"/>
                      <a:pt x="10713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F50D1FC4-182B-4F75-BF52-969267FCA505}"/>
                  </a:ext>
                </a:extLst>
              </p:cNvPr>
              <p:cNvSpPr/>
              <p:nvPr/>
            </p:nvSpPr>
            <p:spPr bwMode="auto">
              <a:xfrm>
                <a:off x="1811465" y="2390046"/>
                <a:ext cx="642806" cy="979494"/>
              </a:xfrm>
              <a:custGeom>
                <a:avLst/>
                <a:gdLst>
                  <a:gd name="connsiteX0" fmla="*/ 254380 w 642806"/>
                  <a:gd name="connsiteY0" fmla="*/ 86829 h 979494"/>
                  <a:gd name="connsiteX1" fmla="*/ 220868 w 642806"/>
                  <a:gd name="connsiteY1" fmla="*/ 120341 h 979494"/>
                  <a:gd name="connsiteX2" fmla="*/ 220868 w 642806"/>
                  <a:gd name="connsiteY2" fmla="*/ 444018 h 979494"/>
                  <a:gd name="connsiteX3" fmla="*/ 421938 w 642806"/>
                  <a:gd name="connsiteY3" fmla="*/ 444018 h 979494"/>
                  <a:gd name="connsiteX4" fmla="*/ 421938 w 642806"/>
                  <a:gd name="connsiteY4" fmla="*/ 120341 h 979494"/>
                  <a:gd name="connsiteX5" fmla="*/ 388426 w 642806"/>
                  <a:gd name="connsiteY5" fmla="*/ 86829 h 979494"/>
                  <a:gd name="connsiteX6" fmla="*/ 107136 w 642806"/>
                  <a:gd name="connsiteY6" fmla="*/ 0 h 979494"/>
                  <a:gd name="connsiteX7" fmla="*/ 535670 w 642806"/>
                  <a:gd name="connsiteY7" fmla="*/ 0 h 979494"/>
                  <a:gd name="connsiteX8" fmla="*/ 642806 w 642806"/>
                  <a:gd name="connsiteY8" fmla="*/ 107136 h 979494"/>
                  <a:gd name="connsiteX9" fmla="*/ 642806 w 642806"/>
                  <a:gd name="connsiteY9" fmla="*/ 455694 h 979494"/>
                  <a:gd name="connsiteX10" fmla="*/ 642806 w 642806"/>
                  <a:gd name="connsiteY10" fmla="*/ 872358 h 979494"/>
                  <a:gd name="connsiteX11" fmla="*/ 642806 w 642806"/>
                  <a:gd name="connsiteY11" fmla="*/ 979494 h 979494"/>
                  <a:gd name="connsiteX12" fmla="*/ 535670 w 642806"/>
                  <a:gd name="connsiteY12" fmla="*/ 979494 h 979494"/>
                  <a:gd name="connsiteX13" fmla="*/ 421938 w 642806"/>
                  <a:gd name="connsiteY13" fmla="*/ 979494 h 979494"/>
                  <a:gd name="connsiteX14" fmla="*/ 421938 w 642806"/>
                  <a:gd name="connsiteY14" fmla="*/ 535477 h 979494"/>
                  <a:gd name="connsiteX15" fmla="*/ 220868 w 642806"/>
                  <a:gd name="connsiteY15" fmla="*/ 535477 h 979494"/>
                  <a:gd name="connsiteX16" fmla="*/ 220868 w 642806"/>
                  <a:gd name="connsiteY16" fmla="*/ 979494 h 979494"/>
                  <a:gd name="connsiteX17" fmla="*/ 107136 w 642806"/>
                  <a:gd name="connsiteY17" fmla="*/ 979494 h 979494"/>
                  <a:gd name="connsiteX18" fmla="*/ 0 w 642806"/>
                  <a:gd name="connsiteY18" fmla="*/ 979494 h 979494"/>
                  <a:gd name="connsiteX19" fmla="*/ 0 w 642806"/>
                  <a:gd name="connsiteY19" fmla="*/ 872358 h 979494"/>
                  <a:gd name="connsiteX20" fmla="*/ 0 w 642806"/>
                  <a:gd name="connsiteY20" fmla="*/ 455694 h 979494"/>
                  <a:gd name="connsiteX21" fmla="*/ 0 w 642806"/>
                  <a:gd name="connsiteY21" fmla="*/ 107136 h 979494"/>
                  <a:gd name="connsiteX22" fmla="*/ 107136 w 642806"/>
                  <a:gd name="connsiteY22" fmla="*/ 0 h 979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42806" h="979494">
                    <a:moveTo>
                      <a:pt x="254380" y="86829"/>
                    </a:moveTo>
                    <a:cubicBezTo>
                      <a:pt x="235872" y="86829"/>
                      <a:pt x="220868" y="101833"/>
                      <a:pt x="220868" y="120341"/>
                    </a:cubicBezTo>
                    <a:lnTo>
                      <a:pt x="220868" y="444018"/>
                    </a:lnTo>
                    <a:lnTo>
                      <a:pt x="421938" y="444018"/>
                    </a:lnTo>
                    <a:lnTo>
                      <a:pt x="421938" y="120341"/>
                    </a:lnTo>
                    <a:cubicBezTo>
                      <a:pt x="421938" y="101833"/>
                      <a:pt x="406934" y="86829"/>
                      <a:pt x="388426" y="86829"/>
                    </a:cubicBezTo>
                    <a:close/>
                    <a:moveTo>
                      <a:pt x="107136" y="0"/>
                    </a:moveTo>
                    <a:lnTo>
                      <a:pt x="535670" y="0"/>
                    </a:lnTo>
                    <a:cubicBezTo>
                      <a:pt x="594840" y="0"/>
                      <a:pt x="642806" y="47966"/>
                      <a:pt x="642806" y="107136"/>
                    </a:cubicBezTo>
                    <a:lnTo>
                      <a:pt x="642806" y="455694"/>
                    </a:lnTo>
                    <a:lnTo>
                      <a:pt x="642806" y="872358"/>
                    </a:lnTo>
                    <a:lnTo>
                      <a:pt x="642806" y="979494"/>
                    </a:lnTo>
                    <a:lnTo>
                      <a:pt x="535670" y="979494"/>
                    </a:lnTo>
                    <a:lnTo>
                      <a:pt x="421938" y="979494"/>
                    </a:lnTo>
                    <a:lnTo>
                      <a:pt x="421938" y="535477"/>
                    </a:lnTo>
                    <a:lnTo>
                      <a:pt x="220868" y="535477"/>
                    </a:lnTo>
                    <a:lnTo>
                      <a:pt x="220868" y="979494"/>
                    </a:lnTo>
                    <a:lnTo>
                      <a:pt x="107136" y="979494"/>
                    </a:lnTo>
                    <a:lnTo>
                      <a:pt x="0" y="979494"/>
                    </a:lnTo>
                    <a:lnTo>
                      <a:pt x="0" y="872358"/>
                    </a:lnTo>
                    <a:lnTo>
                      <a:pt x="0" y="455694"/>
                    </a:lnTo>
                    <a:lnTo>
                      <a:pt x="0" y="107136"/>
                    </a:lnTo>
                    <a:cubicBezTo>
                      <a:pt x="0" y="47966"/>
                      <a:pt x="47966" y="0"/>
                      <a:pt x="10713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8" name="グループ化 237">
            <a:extLst>
              <a:ext uri="{FF2B5EF4-FFF2-40B4-BE49-F238E27FC236}">
                <a16:creationId xmlns:a16="http://schemas.microsoft.com/office/drawing/2014/main" id="{D6CA6A4C-1803-465C-BE96-3739F6C96739}"/>
              </a:ext>
            </a:extLst>
          </p:cNvPr>
          <p:cNvGrpSpPr/>
          <p:nvPr/>
        </p:nvGrpSpPr>
        <p:grpSpPr>
          <a:xfrm>
            <a:off x="6725048" y="4743206"/>
            <a:ext cx="1070030" cy="1571869"/>
            <a:chOff x="3892496" y="1892902"/>
            <a:chExt cx="1070030" cy="1571869"/>
          </a:xfrm>
        </p:grpSpPr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8BC65352-D66B-46C7-86BA-6C2EE610A3BD}"/>
                </a:ext>
              </a:extLst>
            </p:cNvPr>
            <p:cNvGrpSpPr/>
            <p:nvPr/>
          </p:nvGrpSpPr>
          <p:grpSpPr>
            <a:xfrm>
              <a:off x="3892496" y="1892902"/>
              <a:ext cx="1070030" cy="1571869"/>
              <a:chOff x="3892496" y="2977271"/>
              <a:chExt cx="1070030" cy="1571869"/>
            </a:xfrm>
          </p:grpSpPr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224D6DEF-53AA-4793-B36F-8285BBA7E8AF}"/>
                  </a:ext>
                </a:extLst>
              </p:cNvPr>
              <p:cNvGrpSpPr/>
              <p:nvPr/>
            </p:nvGrpSpPr>
            <p:grpSpPr>
              <a:xfrm>
                <a:off x="4120408" y="2977271"/>
                <a:ext cx="585064" cy="496734"/>
                <a:chOff x="4120408" y="2977271"/>
                <a:chExt cx="585064" cy="49673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B210FBB8-1D8E-4224-AE77-C18DF13073DC}"/>
                    </a:ext>
                  </a:extLst>
                </p:cNvPr>
                <p:cNvSpPr/>
                <p:nvPr/>
              </p:nvSpPr>
              <p:spPr bwMode="auto">
                <a:xfrm>
                  <a:off x="4135913" y="3012827"/>
                  <a:ext cx="554054" cy="350602"/>
                </a:xfrm>
                <a:custGeom>
                  <a:avLst/>
                  <a:gdLst>
                    <a:gd name="connsiteX0" fmla="*/ 1313474 w 1485165"/>
                    <a:gd name="connsiteY0" fmla="*/ 194319 h 939805"/>
                    <a:gd name="connsiteX1" fmla="*/ 1146172 w 1485165"/>
                    <a:gd name="connsiteY1" fmla="*/ 361621 h 939805"/>
                    <a:gd name="connsiteX2" fmla="*/ 1146172 w 1485165"/>
                    <a:gd name="connsiteY2" fmla="*/ 599741 h 939805"/>
                    <a:gd name="connsiteX3" fmla="*/ 1313474 w 1485165"/>
                    <a:gd name="connsiteY3" fmla="*/ 767043 h 939805"/>
                    <a:gd name="connsiteX4" fmla="*/ 1480776 w 1485165"/>
                    <a:gd name="connsiteY4" fmla="*/ 767043 h 939805"/>
                    <a:gd name="connsiteX5" fmla="*/ 1480776 w 1485165"/>
                    <a:gd name="connsiteY5" fmla="*/ 194319 h 939805"/>
                    <a:gd name="connsiteX6" fmla="*/ 5717 w 1485165"/>
                    <a:gd name="connsiteY6" fmla="*/ 194319 h 939805"/>
                    <a:gd name="connsiteX7" fmla="*/ 5717 w 1485165"/>
                    <a:gd name="connsiteY7" fmla="*/ 767043 h 939805"/>
                    <a:gd name="connsiteX8" fmla="*/ 173019 w 1485165"/>
                    <a:gd name="connsiteY8" fmla="*/ 767043 h 939805"/>
                    <a:gd name="connsiteX9" fmla="*/ 340321 w 1485165"/>
                    <a:gd name="connsiteY9" fmla="*/ 599741 h 939805"/>
                    <a:gd name="connsiteX10" fmla="*/ 340321 w 1485165"/>
                    <a:gd name="connsiteY10" fmla="*/ 361621 h 939805"/>
                    <a:gd name="connsiteX11" fmla="*/ 173019 w 1485165"/>
                    <a:gd name="connsiteY11" fmla="*/ 194319 h 939805"/>
                    <a:gd name="connsiteX12" fmla="*/ 0 w 1485165"/>
                    <a:gd name="connsiteY12" fmla="*/ 0 h 939805"/>
                    <a:gd name="connsiteX13" fmla="*/ 341976 w 1485165"/>
                    <a:gd name="connsiteY13" fmla="*/ 12797 h 939805"/>
                    <a:gd name="connsiteX14" fmla="*/ 742582 w 1485165"/>
                    <a:gd name="connsiteY14" fmla="*/ 17666 h 939805"/>
                    <a:gd name="connsiteX15" fmla="*/ 1143188 w 1485165"/>
                    <a:gd name="connsiteY15" fmla="*/ 12797 h 939805"/>
                    <a:gd name="connsiteX16" fmla="*/ 1485165 w 1485165"/>
                    <a:gd name="connsiteY16" fmla="*/ 0 h 939805"/>
                    <a:gd name="connsiteX17" fmla="*/ 1485165 w 1485165"/>
                    <a:gd name="connsiteY17" fmla="*/ 939805 h 939805"/>
                    <a:gd name="connsiteX18" fmla="*/ 0 w 1485165"/>
                    <a:gd name="connsiteY18" fmla="*/ 939805 h 939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485165" h="939805">
                      <a:moveTo>
                        <a:pt x="1313474" y="194319"/>
                      </a:moveTo>
                      <a:cubicBezTo>
                        <a:pt x="1221076" y="194319"/>
                        <a:pt x="1146172" y="269223"/>
                        <a:pt x="1146172" y="361621"/>
                      </a:cubicBezTo>
                      <a:lnTo>
                        <a:pt x="1146172" y="599741"/>
                      </a:lnTo>
                      <a:cubicBezTo>
                        <a:pt x="1146172" y="692139"/>
                        <a:pt x="1221076" y="767043"/>
                        <a:pt x="1313474" y="767043"/>
                      </a:cubicBezTo>
                      <a:lnTo>
                        <a:pt x="1480776" y="767043"/>
                      </a:lnTo>
                      <a:lnTo>
                        <a:pt x="1480776" y="194319"/>
                      </a:lnTo>
                      <a:close/>
                      <a:moveTo>
                        <a:pt x="5717" y="194319"/>
                      </a:moveTo>
                      <a:lnTo>
                        <a:pt x="5717" y="767043"/>
                      </a:lnTo>
                      <a:lnTo>
                        <a:pt x="173019" y="767043"/>
                      </a:lnTo>
                      <a:cubicBezTo>
                        <a:pt x="265417" y="767043"/>
                        <a:pt x="340321" y="692139"/>
                        <a:pt x="340321" y="599741"/>
                      </a:cubicBezTo>
                      <a:lnTo>
                        <a:pt x="340321" y="361621"/>
                      </a:lnTo>
                      <a:cubicBezTo>
                        <a:pt x="340321" y="269223"/>
                        <a:pt x="265417" y="194319"/>
                        <a:pt x="173019" y="194319"/>
                      </a:cubicBezTo>
                      <a:close/>
                      <a:moveTo>
                        <a:pt x="0" y="0"/>
                      </a:moveTo>
                      <a:lnTo>
                        <a:pt x="341976" y="12797"/>
                      </a:lnTo>
                      <a:cubicBezTo>
                        <a:pt x="471376" y="15989"/>
                        <a:pt x="605355" y="17666"/>
                        <a:pt x="742582" y="17666"/>
                      </a:cubicBezTo>
                      <a:cubicBezTo>
                        <a:pt x="879810" y="17666"/>
                        <a:pt x="1013789" y="15989"/>
                        <a:pt x="1143188" y="12797"/>
                      </a:cubicBezTo>
                      <a:lnTo>
                        <a:pt x="1485165" y="0"/>
                      </a:lnTo>
                      <a:lnTo>
                        <a:pt x="1485165" y="939805"/>
                      </a:lnTo>
                      <a:lnTo>
                        <a:pt x="0" y="939805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4" name="グループ化 263">
                  <a:extLst>
                    <a:ext uri="{FF2B5EF4-FFF2-40B4-BE49-F238E27FC236}">
                      <a16:creationId xmlns:a16="http://schemas.microsoft.com/office/drawing/2014/main" id="{8670FE91-5951-4C1A-9E79-8ED09EF536DE}"/>
                    </a:ext>
                  </a:extLst>
                </p:cNvPr>
                <p:cNvGrpSpPr/>
                <p:nvPr/>
              </p:nvGrpSpPr>
              <p:grpSpPr>
                <a:xfrm>
                  <a:off x="4120408" y="2977271"/>
                  <a:ext cx="585064" cy="496734"/>
                  <a:chOff x="4120408" y="2977271"/>
                  <a:chExt cx="585064" cy="453317"/>
                </a:xfrm>
                <a:grpFill/>
              </p:grpSpPr>
              <p:sp>
                <p:nvSpPr>
                  <p:cNvPr id="265" name="四角形: 上の 2 つの角を丸める 264">
                    <a:extLst>
                      <a:ext uri="{FF2B5EF4-FFF2-40B4-BE49-F238E27FC236}">
                        <a16:creationId xmlns:a16="http://schemas.microsoft.com/office/drawing/2014/main" id="{1E2EDF78-1A3B-4335-9A3B-B17E02C7A6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0408" y="2977271"/>
                    <a:ext cx="33579" cy="45331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6" name="四角形: 上の 2 つの角を丸める 265">
                    <a:extLst>
                      <a:ext uri="{FF2B5EF4-FFF2-40B4-BE49-F238E27FC236}">
                        <a16:creationId xmlns:a16="http://schemas.microsoft.com/office/drawing/2014/main" id="{FD582F3F-9558-4841-8611-1103226399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1893" y="2977271"/>
                    <a:ext cx="33579" cy="45331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45" name="四角形: 上の 2 つの角を丸める 244">
                <a:extLst>
                  <a:ext uri="{FF2B5EF4-FFF2-40B4-BE49-F238E27FC236}">
                    <a16:creationId xmlns:a16="http://schemas.microsoft.com/office/drawing/2014/main" id="{14F8FD4F-CC54-46B6-8BCE-121A984A95AB}"/>
                  </a:ext>
                </a:extLst>
              </p:cNvPr>
              <p:cNvSpPr/>
              <p:nvPr/>
            </p:nvSpPr>
            <p:spPr bwMode="auto">
              <a:xfrm>
                <a:off x="3910510" y="3429000"/>
                <a:ext cx="1035115" cy="990110"/>
              </a:xfrm>
              <a:prstGeom prst="round2SameRect">
                <a:avLst>
                  <a:gd name="adj1" fmla="val 32862"/>
                  <a:gd name="adj2" fmla="val 13987"/>
                </a:avLst>
              </a:pr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四角形: 上の 2 つの角を丸める 245">
                <a:extLst>
                  <a:ext uri="{FF2B5EF4-FFF2-40B4-BE49-F238E27FC236}">
                    <a16:creationId xmlns:a16="http://schemas.microsoft.com/office/drawing/2014/main" id="{BD462713-0E55-45F7-9F37-5EB08AEE0635}"/>
                  </a:ext>
                </a:extLst>
              </p:cNvPr>
              <p:cNvSpPr/>
              <p:nvPr/>
            </p:nvSpPr>
            <p:spPr bwMode="auto">
              <a:xfrm>
                <a:off x="3990546" y="4419111"/>
                <a:ext cx="875044" cy="1300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四角形: 角を丸くする 246">
                <a:extLst>
                  <a:ext uri="{FF2B5EF4-FFF2-40B4-BE49-F238E27FC236}">
                    <a16:creationId xmlns:a16="http://schemas.microsoft.com/office/drawing/2014/main" id="{DCE2B84B-43EC-4BA6-98F0-B2A2910222B1}"/>
                  </a:ext>
                </a:extLst>
              </p:cNvPr>
              <p:cNvSpPr/>
              <p:nvPr/>
            </p:nvSpPr>
            <p:spPr bwMode="auto">
              <a:xfrm>
                <a:off x="3892496" y="4247445"/>
                <a:ext cx="1070030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四角形: 角を丸くする 247">
                <a:extLst>
                  <a:ext uri="{FF2B5EF4-FFF2-40B4-BE49-F238E27FC236}">
                    <a16:creationId xmlns:a16="http://schemas.microsoft.com/office/drawing/2014/main" id="{1BA85210-2360-42A5-8618-8A44D99EE0E8}"/>
                  </a:ext>
                </a:extLst>
              </p:cNvPr>
              <p:cNvSpPr/>
              <p:nvPr/>
            </p:nvSpPr>
            <p:spPr bwMode="auto">
              <a:xfrm>
                <a:off x="3892496" y="3694995"/>
                <a:ext cx="1070030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0CE01F87-931D-44E3-860E-5C727B1B06AF}"/>
                  </a:ext>
                </a:extLst>
              </p:cNvPr>
              <p:cNvGrpSpPr/>
              <p:nvPr/>
            </p:nvGrpSpPr>
            <p:grpSpPr>
              <a:xfrm>
                <a:off x="4297369" y="3031685"/>
                <a:ext cx="231146" cy="398903"/>
                <a:chOff x="5157317" y="1729653"/>
                <a:chExt cx="619596" cy="106927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50" name="正方形/長方形 249">
                  <a:extLst>
                    <a:ext uri="{FF2B5EF4-FFF2-40B4-BE49-F238E27FC236}">
                      <a16:creationId xmlns:a16="http://schemas.microsoft.com/office/drawing/2014/main" id="{C9E039A6-CDAA-4E7F-B039-0908A10B62E6}"/>
                    </a:ext>
                  </a:extLst>
                </p:cNvPr>
                <p:cNvSpPr/>
                <p:nvPr/>
              </p:nvSpPr>
              <p:spPr bwMode="auto">
                <a:xfrm>
                  <a:off x="5424017" y="1846427"/>
                  <a:ext cx="86196" cy="135014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正方形/長方形 250">
                  <a:extLst>
                    <a:ext uri="{FF2B5EF4-FFF2-40B4-BE49-F238E27FC236}">
                      <a16:creationId xmlns:a16="http://schemas.microsoft.com/office/drawing/2014/main" id="{97B97009-8504-45C5-80A9-234535660700}"/>
                    </a:ext>
                  </a:extLst>
                </p:cNvPr>
                <p:cNvSpPr/>
                <p:nvPr/>
              </p:nvSpPr>
              <p:spPr bwMode="auto">
                <a:xfrm>
                  <a:off x="5338291" y="1932760"/>
                  <a:ext cx="257645" cy="135014"/>
                </a:xfrm>
                <a:prstGeom prst="rect">
                  <a:avLst/>
                </a:prstGeom>
                <a:solidFill>
                  <a:srgbClr val="CC66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正方形/長方形 251">
                  <a:extLst>
                    <a:ext uri="{FF2B5EF4-FFF2-40B4-BE49-F238E27FC236}">
                      <a16:creationId xmlns:a16="http://schemas.microsoft.com/office/drawing/2014/main" id="{7A4D0F8F-B5D9-4E16-A66F-8B17F718FC1E}"/>
                    </a:ext>
                  </a:extLst>
                </p:cNvPr>
                <p:cNvSpPr/>
                <p:nvPr/>
              </p:nvSpPr>
              <p:spPr bwMode="auto">
                <a:xfrm>
                  <a:off x="5390679" y="1932760"/>
                  <a:ext cx="152871" cy="135014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四角形: 上の 2 つの角を丸める 252">
                  <a:extLst>
                    <a:ext uri="{FF2B5EF4-FFF2-40B4-BE49-F238E27FC236}">
                      <a16:creationId xmlns:a16="http://schemas.microsoft.com/office/drawing/2014/main" id="{FC0E099E-5271-4EF4-995A-154A66A481B8}"/>
                    </a:ext>
                  </a:extLst>
                </p:cNvPr>
                <p:cNvSpPr/>
                <p:nvPr/>
              </p:nvSpPr>
              <p:spPr bwMode="auto">
                <a:xfrm>
                  <a:off x="5213147" y="2548180"/>
                  <a:ext cx="507936" cy="250749"/>
                </a:xfrm>
                <a:prstGeom prst="round2SameRect">
                  <a:avLst>
                    <a:gd name="adj1" fmla="val 24817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正方形/長方形 253">
                  <a:extLst>
                    <a:ext uri="{FF2B5EF4-FFF2-40B4-BE49-F238E27FC236}">
                      <a16:creationId xmlns:a16="http://schemas.microsoft.com/office/drawing/2014/main" id="{94E847F6-57C6-4783-B1C2-7B0E5889F103}"/>
                    </a:ext>
                  </a:extLst>
                </p:cNvPr>
                <p:cNvSpPr/>
                <p:nvPr/>
              </p:nvSpPr>
              <p:spPr bwMode="auto">
                <a:xfrm>
                  <a:off x="5283548" y="2027403"/>
                  <a:ext cx="367134" cy="135014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正方形/長方形 254">
                  <a:extLst>
                    <a:ext uri="{FF2B5EF4-FFF2-40B4-BE49-F238E27FC236}">
                      <a16:creationId xmlns:a16="http://schemas.microsoft.com/office/drawing/2014/main" id="{0CFF2123-A1D4-4739-AEB5-AD266F100141}"/>
                    </a:ext>
                  </a:extLst>
                </p:cNvPr>
                <p:cNvSpPr/>
                <p:nvPr/>
              </p:nvSpPr>
              <p:spPr bwMode="auto">
                <a:xfrm>
                  <a:off x="5283548" y="2413166"/>
                  <a:ext cx="367134" cy="135014"/>
                </a:xfrm>
                <a:prstGeom prst="rect">
                  <a:avLst/>
                </a:prstGeom>
                <a:pattFill prst="dkHorz">
                  <a:fgClr>
                    <a:srgbClr val="CC9900"/>
                  </a:fgClr>
                  <a:bgClr>
                    <a:srgbClr val="CC66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正方形/長方形 255">
                  <a:extLst>
                    <a:ext uri="{FF2B5EF4-FFF2-40B4-BE49-F238E27FC236}">
                      <a16:creationId xmlns:a16="http://schemas.microsoft.com/office/drawing/2014/main" id="{1CE09B2F-9FDD-43EF-BD5D-E78467E600EA}"/>
                    </a:ext>
                  </a:extLst>
                </p:cNvPr>
                <p:cNvSpPr/>
                <p:nvPr/>
              </p:nvSpPr>
              <p:spPr bwMode="auto">
                <a:xfrm>
                  <a:off x="5252567" y="2147219"/>
                  <a:ext cx="429096" cy="272631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楕円 256">
                  <a:extLst>
                    <a:ext uri="{FF2B5EF4-FFF2-40B4-BE49-F238E27FC236}">
                      <a16:creationId xmlns:a16="http://schemas.microsoft.com/office/drawing/2014/main" id="{A5682CC4-B9A1-40B1-AA50-3CB48D62548C}"/>
                    </a:ext>
                  </a:extLst>
                </p:cNvPr>
                <p:cNvSpPr/>
                <p:nvPr/>
              </p:nvSpPr>
              <p:spPr bwMode="auto">
                <a:xfrm>
                  <a:off x="5290667" y="2107809"/>
                  <a:ext cx="352896" cy="352896"/>
                </a:xfrm>
                <a:prstGeom prst="ellipse">
                  <a:avLst/>
                </a:prstGeom>
                <a:solidFill>
                  <a:srgbClr val="CC99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8" name="楕円 257">
                  <a:extLst>
                    <a:ext uri="{FF2B5EF4-FFF2-40B4-BE49-F238E27FC236}">
                      <a16:creationId xmlns:a16="http://schemas.microsoft.com/office/drawing/2014/main" id="{AEC9AFDF-8FBA-4D99-B9CE-3630E8D8574D}"/>
                    </a:ext>
                  </a:extLst>
                </p:cNvPr>
                <p:cNvSpPr/>
                <p:nvPr/>
              </p:nvSpPr>
              <p:spPr bwMode="auto">
                <a:xfrm>
                  <a:off x="5351994" y="2169136"/>
                  <a:ext cx="230242" cy="230242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四角形: 上の 2 つの角を丸める 258">
                  <a:extLst>
                    <a:ext uri="{FF2B5EF4-FFF2-40B4-BE49-F238E27FC236}">
                      <a16:creationId xmlns:a16="http://schemas.microsoft.com/office/drawing/2014/main" id="{D7C68C0A-7049-4BC0-876A-9173AEC0621A}"/>
                    </a:ext>
                  </a:extLst>
                </p:cNvPr>
                <p:cNvSpPr/>
                <p:nvPr/>
              </p:nvSpPr>
              <p:spPr bwMode="auto">
                <a:xfrm>
                  <a:off x="5169224" y="2747239"/>
                  <a:ext cx="595782" cy="5168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四角形: 上の 2 つの角を丸める 259">
                  <a:extLst>
                    <a:ext uri="{FF2B5EF4-FFF2-40B4-BE49-F238E27FC236}">
                      <a16:creationId xmlns:a16="http://schemas.microsoft.com/office/drawing/2014/main" id="{629458BC-BFF1-4642-B7AD-068AB329DA76}"/>
                    </a:ext>
                  </a:extLst>
                </p:cNvPr>
                <p:cNvSpPr/>
                <p:nvPr/>
              </p:nvSpPr>
              <p:spPr bwMode="auto">
                <a:xfrm>
                  <a:off x="5157317" y="1743942"/>
                  <a:ext cx="619596" cy="1178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四角形: 上の 2 つの角を丸める 260">
                  <a:extLst>
                    <a:ext uri="{FF2B5EF4-FFF2-40B4-BE49-F238E27FC236}">
                      <a16:creationId xmlns:a16="http://schemas.microsoft.com/office/drawing/2014/main" id="{FA4FDB24-4F34-4882-9D7C-DDD846A67972}"/>
                    </a:ext>
                  </a:extLst>
                </p:cNvPr>
                <p:cNvSpPr/>
                <p:nvPr/>
              </p:nvSpPr>
              <p:spPr bwMode="auto">
                <a:xfrm>
                  <a:off x="5247805" y="1752026"/>
                  <a:ext cx="438620" cy="1178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四角形: 上の 2 つの角を丸める 261">
                  <a:extLst>
                    <a:ext uri="{FF2B5EF4-FFF2-40B4-BE49-F238E27FC236}">
                      <a16:creationId xmlns:a16="http://schemas.microsoft.com/office/drawing/2014/main" id="{C535A9E7-2E7D-42AE-80C9-3878F0FECD11}"/>
                    </a:ext>
                  </a:extLst>
                </p:cNvPr>
                <p:cNvSpPr/>
                <p:nvPr/>
              </p:nvSpPr>
              <p:spPr bwMode="auto">
                <a:xfrm>
                  <a:off x="5383515" y="1729653"/>
                  <a:ext cx="181446" cy="14646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EE570DCA-1AD3-4BC5-B69A-0EF6082EF96E}"/>
                </a:ext>
              </a:extLst>
            </p:cNvPr>
            <p:cNvGrpSpPr/>
            <p:nvPr/>
          </p:nvGrpSpPr>
          <p:grpSpPr>
            <a:xfrm>
              <a:off x="4028536" y="2718616"/>
              <a:ext cx="794706" cy="374612"/>
              <a:chOff x="1097089" y="2390045"/>
              <a:chExt cx="2077907" cy="979495"/>
            </a:xfrm>
            <a:solidFill>
              <a:srgbClr val="CC0000">
                <a:alpha val="69804"/>
              </a:srgbClr>
            </a:solidFill>
          </p:grpSpPr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E467457B-F3CF-4CCA-8BD4-9A43EC3EB348}"/>
                  </a:ext>
                </a:extLst>
              </p:cNvPr>
              <p:cNvSpPr/>
              <p:nvPr/>
            </p:nvSpPr>
            <p:spPr bwMode="auto">
              <a:xfrm>
                <a:off x="1097089" y="2390045"/>
                <a:ext cx="642806" cy="979494"/>
              </a:xfrm>
              <a:custGeom>
                <a:avLst/>
                <a:gdLst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409975 h 979494"/>
                  <a:gd name="connsiteX4" fmla="*/ 421938 w 642806"/>
                  <a:gd name="connsiteY4" fmla="*/ 409975 h 979494"/>
                  <a:gd name="connsiteX5" fmla="*/ 421938 w 642806"/>
                  <a:gd name="connsiteY5" fmla="*/ 120342 h 979494"/>
                  <a:gd name="connsiteX6" fmla="*/ 388426 w 642806"/>
                  <a:gd name="connsiteY6" fmla="*/ 86830 h 979494"/>
                  <a:gd name="connsiteX7" fmla="*/ 254380 w 642806"/>
                  <a:gd name="connsiteY7" fmla="*/ 86830 h 979494"/>
                  <a:gd name="connsiteX8" fmla="*/ 220868 w 642806"/>
                  <a:gd name="connsiteY8" fmla="*/ 120342 h 979494"/>
                  <a:gd name="connsiteX9" fmla="*/ 220868 w 642806"/>
                  <a:gd name="connsiteY9" fmla="*/ 859152 h 979494"/>
                  <a:gd name="connsiteX10" fmla="*/ 254380 w 642806"/>
                  <a:gd name="connsiteY10" fmla="*/ 892664 h 979494"/>
                  <a:gd name="connsiteX11" fmla="*/ 388426 w 642806"/>
                  <a:gd name="connsiteY11" fmla="*/ 892664 h 979494"/>
                  <a:gd name="connsiteX12" fmla="*/ 421938 w 642806"/>
                  <a:gd name="connsiteY12" fmla="*/ 859152 h 979494"/>
                  <a:gd name="connsiteX13" fmla="*/ 421938 w 642806"/>
                  <a:gd name="connsiteY13" fmla="*/ 581206 h 979494"/>
                  <a:gd name="connsiteX14" fmla="*/ 343014 w 642806"/>
                  <a:gd name="connsiteY14" fmla="*/ 581206 h 979494"/>
                  <a:gd name="connsiteX15" fmla="*/ 327771 w 642806"/>
                  <a:gd name="connsiteY15" fmla="*/ 565963 h 979494"/>
                  <a:gd name="connsiteX16" fmla="*/ 327771 w 642806"/>
                  <a:gd name="connsiteY16" fmla="*/ 504990 h 979494"/>
                  <a:gd name="connsiteX17" fmla="*/ 343014 w 642806"/>
                  <a:gd name="connsiteY17" fmla="*/ 489747 h 979494"/>
                  <a:gd name="connsiteX18" fmla="*/ 627563 w 642806"/>
                  <a:gd name="connsiteY18" fmla="*/ 489747 h 979494"/>
                  <a:gd name="connsiteX19" fmla="*/ 642806 w 642806"/>
                  <a:gd name="connsiteY19" fmla="*/ 504990 h 979494"/>
                  <a:gd name="connsiteX20" fmla="*/ 642806 w 642806"/>
                  <a:gd name="connsiteY20" fmla="*/ 524056 h 979494"/>
                  <a:gd name="connsiteX21" fmla="*/ 642806 w 642806"/>
                  <a:gd name="connsiteY21" fmla="*/ 565963 h 979494"/>
                  <a:gd name="connsiteX22" fmla="*/ 642806 w 642806"/>
                  <a:gd name="connsiteY22" fmla="*/ 872358 h 979494"/>
                  <a:gd name="connsiteX23" fmla="*/ 535670 w 642806"/>
                  <a:gd name="connsiteY23" fmla="*/ 979494 h 979494"/>
                  <a:gd name="connsiteX24" fmla="*/ 107136 w 642806"/>
                  <a:gd name="connsiteY24" fmla="*/ 979494 h 979494"/>
                  <a:gd name="connsiteX25" fmla="*/ 0 w 642806"/>
                  <a:gd name="connsiteY25" fmla="*/ 872358 h 979494"/>
                  <a:gd name="connsiteX26" fmla="*/ 0 w 642806"/>
                  <a:gd name="connsiteY26" fmla="*/ 107136 h 979494"/>
                  <a:gd name="connsiteX27" fmla="*/ 107136 w 642806"/>
                  <a:gd name="connsiteY27" fmla="*/ 0 h 979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42806" h="979494">
                    <a:moveTo>
                      <a:pt x="107136" y="0"/>
                    </a:moveTo>
                    <a:lnTo>
                      <a:pt x="535670" y="0"/>
                    </a:lnTo>
                    <a:cubicBezTo>
                      <a:pt x="594840" y="0"/>
                      <a:pt x="642806" y="47966"/>
                      <a:pt x="642806" y="107136"/>
                    </a:cubicBezTo>
                    <a:lnTo>
                      <a:pt x="642806" y="409975"/>
                    </a:lnTo>
                    <a:lnTo>
                      <a:pt x="421938" y="409975"/>
                    </a:lnTo>
                    <a:lnTo>
                      <a:pt x="421938" y="120342"/>
                    </a:lnTo>
                    <a:cubicBezTo>
                      <a:pt x="421938" y="101834"/>
                      <a:pt x="406934" y="86830"/>
                      <a:pt x="388426" y="86830"/>
                    </a:cubicBezTo>
                    <a:lnTo>
                      <a:pt x="254380" y="86830"/>
                    </a:lnTo>
                    <a:cubicBezTo>
                      <a:pt x="235872" y="86830"/>
                      <a:pt x="220868" y="101834"/>
                      <a:pt x="220868" y="120342"/>
                    </a:cubicBezTo>
                    <a:lnTo>
                      <a:pt x="220868" y="859152"/>
                    </a:lnTo>
                    <a:cubicBezTo>
                      <a:pt x="220868" y="877660"/>
                      <a:pt x="235872" y="892664"/>
                      <a:pt x="254380" y="892664"/>
                    </a:cubicBezTo>
                    <a:lnTo>
                      <a:pt x="388426" y="892664"/>
                    </a:lnTo>
                    <a:cubicBezTo>
                      <a:pt x="406934" y="892664"/>
                      <a:pt x="421938" y="877660"/>
                      <a:pt x="421938" y="859152"/>
                    </a:cubicBezTo>
                    <a:lnTo>
                      <a:pt x="421938" y="581206"/>
                    </a:lnTo>
                    <a:lnTo>
                      <a:pt x="343014" y="581206"/>
                    </a:lnTo>
                    <a:cubicBezTo>
                      <a:pt x="334596" y="581206"/>
                      <a:pt x="327771" y="574381"/>
                      <a:pt x="327771" y="565963"/>
                    </a:cubicBezTo>
                    <a:lnTo>
                      <a:pt x="327771" y="504990"/>
                    </a:lnTo>
                    <a:cubicBezTo>
                      <a:pt x="327771" y="496572"/>
                      <a:pt x="334596" y="489747"/>
                      <a:pt x="343014" y="489747"/>
                    </a:cubicBezTo>
                    <a:lnTo>
                      <a:pt x="627563" y="489747"/>
                    </a:lnTo>
                    <a:cubicBezTo>
                      <a:pt x="635981" y="489747"/>
                      <a:pt x="642806" y="496572"/>
                      <a:pt x="642806" y="504990"/>
                    </a:cubicBezTo>
                    <a:lnTo>
                      <a:pt x="642806" y="524056"/>
                    </a:lnTo>
                    <a:lnTo>
                      <a:pt x="642806" y="565963"/>
                    </a:lnTo>
                    <a:lnTo>
                      <a:pt x="642806" y="872358"/>
                    </a:lnTo>
                    <a:cubicBezTo>
                      <a:pt x="642806" y="931528"/>
                      <a:pt x="594840" y="979494"/>
                      <a:pt x="535670" y="979494"/>
                    </a:cubicBezTo>
                    <a:lnTo>
                      <a:pt x="107136" y="979494"/>
                    </a:lnTo>
                    <a:cubicBezTo>
                      <a:pt x="47966" y="979494"/>
                      <a:pt x="0" y="931528"/>
                      <a:pt x="0" y="872358"/>
                    </a:cubicBezTo>
                    <a:lnTo>
                      <a:pt x="0" y="107136"/>
                    </a:lnTo>
                    <a:cubicBezTo>
                      <a:pt x="0" y="47966"/>
                      <a:pt x="47966" y="0"/>
                      <a:pt x="10713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75D1FF28-65A4-4062-B003-396AABE3767E}"/>
                  </a:ext>
                </a:extLst>
              </p:cNvPr>
              <p:cNvSpPr/>
              <p:nvPr/>
            </p:nvSpPr>
            <p:spPr bwMode="auto">
              <a:xfrm>
                <a:off x="2532190" y="2390046"/>
                <a:ext cx="642806" cy="979494"/>
              </a:xfrm>
              <a:custGeom>
                <a:avLst/>
                <a:gdLst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323999 h 979494"/>
                  <a:gd name="connsiteX4" fmla="*/ 421938 w 642806"/>
                  <a:gd name="connsiteY4" fmla="*/ 323999 h 979494"/>
                  <a:gd name="connsiteX5" fmla="*/ 421938 w 642806"/>
                  <a:gd name="connsiteY5" fmla="*/ 115580 h 979494"/>
                  <a:gd name="connsiteX6" fmla="*/ 388426 w 642806"/>
                  <a:gd name="connsiteY6" fmla="*/ 82068 h 979494"/>
                  <a:gd name="connsiteX7" fmla="*/ 254380 w 642806"/>
                  <a:gd name="connsiteY7" fmla="*/ 82068 h 979494"/>
                  <a:gd name="connsiteX8" fmla="*/ 220868 w 642806"/>
                  <a:gd name="connsiteY8" fmla="*/ 115580 h 979494"/>
                  <a:gd name="connsiteX9" fmla="*/ 220868 w 642806"/>
                  <a:gd name="connsiteY9" fmla="*/ 444018 h 979494"/>
                  <a:gd name="connsiteX10" fmla="*/ 421938 w 642806"/>
                  <a:gd name="connsiteY10" fmla="*/ 444018 h 979494"/>
                  <a:gd name="connsiteX11" fmla="*/ 421938 w 642806"/>
                  <a:gd name="connsiteY11" fmla="*/ 444016 h 979494"/>
                  <a:gd name="connsiteX12" fmla="*/ 642806 w 642806"/>
                  <a:gd name="connsiteY12" fmla="*/ 444016 h 979494"/>
                  <a:gd name="connsiteX13" fmla="*/ 642806 w 642806"/>
                  <a:gd name="connsiteY13" fmla="*/ 872358 h 979494"/>
                  <a:gd name="connsiteX14" fmla="*/ 535670 w 642806"/>
                  <a:gd name="connsiteY14" fmla="*/ 979494 h 979494"/>
                  <a:gd name="connsiteX15" fmla="*/ 107136 w 642806"/>
                  <a:gd name="connsiteY15" fmla="*/ 979494 h 979494"/>
                  <a:gd name="connsiteX16" fmla="*/ 0 w 642806"/>
                  <a:gd name="connsiteY16" fmla="*/ 872358 h 979494"/>
                  <a:gd name="connsiteX17" fmla="*/ 0 w 642806"/>
                  <a:gd name="connsiteY17" fmla="*/ 653019 h 979494"/>
                  <a:gd name="connsiteX18" fmla="*/ 220868 w 642806"/>
                  <a:gd name="connsiteY18" fmla="*/ 653019 h 979494"/>
                  <a:gd name="connsiteX19" fmla="*/ 220868 w 642806"/>
                  <a:gd name="connsiteY19" fmla="*/ 863914 h 979494"/>
                  <a:gd name="connsiteX20" fmla="*/ 254380 w 642806"/>
                  <a:gd name="connsiteY20" fmla="*/ 897426 h 979494"/>
                  <a:gd name="connsiteX21" fmla="*/ 388426 w 642806"/>
                  <a:gd name="connsiteY21" fmla="*/ 897426 h 979494"/>
                  <a:gd name="connsiteX22" fmla="*/ 421938 w 642806"/>
                  <a:gd name="connsiteY22" fmla="*/ 863914 h 979494"/>
                  <a:gd name="connsiteX23" fmla="*/ 421938 w 642806"/>
                  <a:gd name="connsiteY23" fmla="*/ 535477 h 979494"/>
                  <a:gd name="connsiteX24" fmla="*/ 174198 w 642806"/>
                  <a:gd name="connsiteY24" fmla="*/ 535477 h 979494"/>
                  <a:gd name="connsiteX25" fmla="*/ 168223 w 642806"/>
                  <a:gd name="connsiteY25" fmla="*/ 533002 h 979494"/>
                  <a:gd name="connsiteX26" fmla="*/ 0 w 642806"/>
                  <a:gd name="connsiteY26" fmla="*/ 533002 h 979494"/>
                  <a:gd name="connsiteX27" fmla="*/ 0 w 642806"/>
                  <a:gd name="connsiteY27" fmla="*/ 107136 h 979494"/>
                  <a:gd name="connsiteX28" fmla="*/ 107136 w 642806"/>
                  <a:gd name="connsiteY28" fmla="*/ 0 h 979494"/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323999 h 979494"/>
                  <a:gd name="connsiteX4" fmla="*/ 421938 w 642806"/>
                  <a:gd name="connsiteY4" fmla="*/ 323999 h 979494"/>
                  <a:gd name="connsiteX5" fmla="*/ 421938 w 642806"/>
                  <a:gd name="connsiteY5" fmla="*/ 115580 h 979494"/>
                  <a:gd name="connsiteX6" fmla="*/ 388426 w 642806"/>
                  <a:gd name="connsiteY6" fmla="*/ 82068 h 979494"/>
                  <a:gd name="connsiteX7" fmla="*/ 254380 w 642806"/>
                  <a:gd name="connsiteY7" fmla="*/ 82068 h 979494"/>
                  <a:gd name="connsiteX8" fmla="*/ 220868 w 642806"/>
                  <a:gd name="connsiteY8" fmla="*/ 115580 h 979494"/>
                  <a:gd name="connsiteX9" fmla="*/ 220868 w 642806"/>
                  <a:gd name="connsiteY9" fmla="*/ 444018 h 979494"/>
                  <a:gd name="connsiteX10" fmla="*/ 421938 w 642806"/>
                  <a:gd name="connsiteY10" fmla="*/ 444018 h 979494"/>
                  <a:gd name="connsiteX11" fmla="*/ 421938 w 642806"/>
                  <a:gd name="connsiteY11" fmla="*/ 444016 h 979494"/>
                  <a:gd name="connsiteX12" fmla="*/ 642806 w 642806"/>
                  <a:gd name="connsiteY12" fmla="*/ 444016 h 979494"/>
                  <a:gd name="connsiteX13" fmla="*/ 642806 w 642806"/>
                  <a:gd name="connsiteY13" fmla="*/ 872358 h 979494"/>
                  <a:gd name="connsiteX14" fmla="*/ 535670 w 642806"/>
                  <a:gd name="connsiteY14" fmla="*/ 979494 h 979494"/>
                  <a:gd name="connsiteX15" fmla="*/ 107136 w 642806"/>
                  <a:gd name="connsiteY15" fmla="*/ 979494 h 979494"/>
                  <a:gd name="connsiteX16" fmla="*/ 0 w 642806"/>
                  <a:gd name="connsiteY16" fmla="*/ 872358 h 979494"/>
                  <a:gd name="connsiteX17" fmla="*/ 0 w 642806"/>
                  <a:gd name="connsiteY17" fmla="*/ 653019 h 979494"/>
                  <a:gd name="connsiteX18" fmla="*/ 220868 w 642806"/>
                  <a:gd name="connsiteY18" fmla="*/ 653019 h 979494"/>
                  <a:gd name="connsiteX19" fmla="*/ 220868 w 642806"/>
                  <a:gd name="connsiteY19" fmla="*/ 863914 h 979494"/>
                  <a:gd name="connsiteX20" fmla="*/ 254380 w 642806"/>
                  <a:gd name="connsiteY20" fmla="*/ 897426 h 979494"/>
                  <a:gd name="connsiteX21" fmla="*/ 388426 w 642806"/>
                  <a:gd name="connsiteY21" fmla="*/ 897426 h 979494"/>
                  <a:gd name="connsiteX22" fmla="*/ 421938 w 642806"/>
                  <a:gd name="connsiteY22" fmla="*/ 863914 h 979494"/>
                  <a:gd name="connsiteX23" fmla="*/ 421938 w 642806"/>
                  <a:gd name="connsiteY23" fmla="*/ 535477 h 979494"/>
                  <a:gd name="connsiteX24" fmla="*/ 174198 w 642806"/>
                  <a:gd name="connsiteY24" fmla="*/ 535477 h 979494"/>
                  <a:gd name="connsiteX25" fmla="*/ 0 w 642806"/>
                  <a:gd name="connsiteY25" fmla="*/ 533002 h 979494"/>
                  <a:gd name="connsiteX26" fmla="*/ 0 w 642806"/>
                  <a:gd name="connsiteY26" fmla="*/ 107136 h 979494"/>
                  <a:gd name="connsiteX27" fmla="*/ 107136 w 642806"/>
                  <a:gd name="connsiteY27" fmla="*/ 0 h 979494"/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323999 h 979494"/>
                  <a:gd name="connsiteX4" fmla="*/ 421938 w 642806"/>
                  <a:gd name="connsiteY4" fmla="*/ 323999 h 979494"/>
                  <a:gd name="connsiteX5" fmla="*/ 421938 w 642806"/>
                  <a:gd name="connsiteY5" fmla="*/ 115580 h 979494"/>
                  <a:gd name="connsiteX6" fmla="*/ 388426 w 642806"/>
                  <a:gd name="connsiteY6" fmla="*/ 82068 h 979494"/>
                  <a:gd name="connsiteX7" fmla="*/ 254380 w 642806"/>
                  <a:gd name="connsiteY7" fmla="*/ 82068 h 979494"/>
                  <a:gd name="connsiteX8" fmla="*/ 220868 w 642806"/>
                  <a:gd name="connsiteY8" fmla="*/ 115580 h 979494"/>
                  <a:gd name="connsiteX9" fmla="*/ 220868 w 642806"/>
                  <a:gd name="connsiteY9" fmla="*/ 444018 h 979494"/>
                  <a:gd name="connsiteX10" fmla="*/ 421938 w 642806"/>
                  <a:gd name="connsiteY10" fmla="*/ 444018 h 979494"/>
                  <a:gd name="connsiteX11" fmla="*/ 421938 w 642806"/>
                  <a:gd name="connsiteY11" fmla="*/ 444016 h 979494"/>
                  <a:gd name="connsiteX12" fmla="*/ 642806 w 642806"/>
                  <a:gd name="connsiteY12" fmla="*/ 444016 h 979494"/>
                  <a:gd name="connsiteX13" fmla="*/ 642806 w 642806"/>
                  <a:gd name="connsiteY13" fmla="*/ 872358 h 979494"/>
                  <a:gd name="connsiteX14" fmla="*/ 535670 w 642806"/>
                  <a:gd name="connsiteY14" fmla="*/ 979494 h 979494"/>
                  <a:gd name="connsiteX15" fmla="*/ 107136 w 642806"/>
                  <a:gd name="connsiteY15" fmla="*/ 979494 h 979494"/>
                  <a:gd name="connsiteX16" fmla="*/ 0 w 642806"/>
                  <a:gd name="connsiteY16" fmla="*/ 872358 h 979494"/>
                  <a:gd name="connsiteX17" fmla="*/ 0 w 642806"/>
                  <a:gd name="connsiteY17" fmla="*/ 653019 h 979494"/>
                  <a:gd name="connsiteX18" fmla="*/ 220868 w 642806"/>
                  <a:gd name="connsiteY18" fmla="*/ 653019 h 979494"/>
                  <a:gd name="connsiteX19" fmla="*/ 220868 w 642806"/>
                  <a:gd name="connsiteY19" fmla="*/ 863914 h 979494"/>
                  <a:gd name="connsiteX20" fmla="*/ 254380 w 642806"/>
                  <a:gd name="connsiteY20" fmla="*/ 897426 h 979494"/>
                  <a:gd name="connsiteX21" fmla="*/ 388426 w 642806"/>
                  <a:gd name="connsiteY21" fmla="*/ 897426 h 979494"/>
                  <a:gd name="connsiteX22" fmla="*/ 421938 w 642806"/>
                  <a:gd name="connsiteY22" fmla="*/ 863914 h 979494"/>
                  <a:gd name="connsiteX23" fmla="*/ 421938 w 642806"/>
                  <a:gd name="connsiteY23" fmla="*/ 535477 h 979494"/>
                  <a:gd name="connsiteX24" fmla="*/ 0 w 642806"/>
                  <a:gd name="connsiteY24" fmla="*/ 533002 h 979494"/>
                  <a:gd name="connsiteX25" fmla="*/ 0 w 642806"/>
                  <a:gd name="connsiteY25" fmla="*/ 107136 h 979494"/>
                  <a:gd name="connsiteX26" fmla="*/ 107136 w 642806"/>
                  <a:gd name="connsiteY26" fmla="*/ 0 h 979494"/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323999 h 979494"/>
                  <a:gd name="connsiteX4" fmla="*/ 421938 w 642806"/>
                  <a:gd name="connsiteY4" fmla="*/ 323999 h 979494"/>
                  <a:gd name="connsiteX5" fmla="*/ 421938 w 642806"/>
                  <a:gd name="connsiteY5" fmla="*/ 115580 h 979494"/>
                  <a:gd name="connsiteX6" fmla="*/ 388426 w 642806"/>
                  <a:gd name="connsiteY6" fmla="*/ 82068 h 979494"/>
                  <a:gd name="connsiteX7" fmla="*/ 254380 w 642806"/>
                  <a:gd name="connsiteY7" fmla="*/ 82068 h 979494"/>
                  <a:gd name="connsiteX8" fmla="*/ 220868 w 642806"/>
                  <a:gd name="connsiteY8" fmla="*/ 115580 h 979494"/>
                  <a:gd name="connsiteX9" fmla="*/ 220868 w 642806"/>
                  <a:gd name="connsiteY9" fmla="*/ 444018 h 979494"/>
                  <a:gd name="connsiteX10" fmla="*/ 421938 w 642806"/>
                  <a:gd name="connsiteY10" fmla="*/ 444018 h 979494"/>
                  <a:gd name="connsiteX11" fmla="*/ 642806 w 642806"/>
                  <a:gd name="connsiteY11" fmla="*/ 444016 h 979494"/>
                  <a:gd name="connsiteX12" fmla="*/ 642806 w 642806"/>
                  <a:gd name="connsiteY12" fmla="*/ 872358 h 979494"/>
                  <a:gd name="connsiteX13" fmla="*/ 535670 w 642806"/>
                  <a:gd name="connsiteY13" fmla="*/ 979494 h 979494"/>
                  <a:gd name="connsiteX14" fmla="*/ 107136 w 642806"/>
                  <a:gd name="connsiteY14" fmla="*/ 979494 h 979494"/>
                  <a:gd name="connsiteX15" fmla="*/ 0 w 642806"/>
                  <a:gd name="connsiteY15" fmla="*/ 872358 h 979494"/>
                  <a:gd name="connsiteX16" fmla="*/ 0 w 642806"/>
                  <a:gd name="connsiteY16" fmla="*/ 653019 h 979494"/>
                  <a:gd name="connsiteX17" fmla="*/ 220868 w 642806"/>
                  <a:gd name="connsiteY17" fmla="*/ 653019 h 979494"/>
                  <a:gd name="connsiteX18" fmla="*/ 220868 w 642806"/>
                  <a:gd name="connsiteY18" fmla="*/ 863914 h 979494"/>
                  <a:gd name="connsiteX19" fmla="*/ 254380 w 642806"/>
                  <a:gd name="connsiteY19" fmla="*/ 897426 h 979494"/>
                  <a:gd name="connsiteX20" fmla="*/ 388426 w 642806"/>
                  <a:gd name="connsiteY20" fmla="*/ 897426 h 979494"/>
                  <a:gd name="connsiteX21" fmla="*/ 421938 w 642806"/>
                  <a:gd name="connsiteY21" fmla="*/ 863914 h 979494"/>
                  <a:gd name="connsiteX22" fmla="*/ 421938 w 642806"/>
                  <a:gd name="connsiteY22" fmla="*/ 535477 h 979494"/>
                  <a:gd name="connsiteX23" fmla="*/ 0 w 642806"/>
                  <a:gd name="connsiteY23" fmla="*/ 533002 h 979494"/>
                  <a:gd name="connsiteX24" fmla="*/ 0 w 642806"/>
                  <a:gd name="connsiteY24" fmla="*/ 107136 h 979494"/>
                  <a:gd name="connsiteX25" fmla="*/ 107136 w 642806"/>
                  <a:gd name="connsiteY25" fmla="*/ 0 h 979494"/>
                  <a:gd name="connsiteX0" fmla="*/ 107136 w 642806"/>
                  <a:gd name="connsiteY0" fmla="*/ 0 h 979494"/>
                  <a:gd name="connsiteX1" fmla="*/ 535670 w 642806"/>
                  <a:gd name="connsiteY1" fmla="*/ 0 h 979494"/>
                  <a:gd name="connsiteX2" fmla="*/ 642806 w 642806"/>
                  <a:gd name="connsiteY2" fmla="*/ 107136 h 979494"/>
                  <a:gd name="connsiteX3" fmla="*/ 642806 w 642806"/>
                  <a:gd name="connsiteY3" fmla="*/ 323999 h 979494"/>
                  <a:gd name="connsiteX4" fmla="*/ 421938 w 642806"/>
                  <a:gd name="connsiteY4" fmla="*/ 323999 h 979494"/>
                  <a:gd name="connsiteX5" fmla="*/ 421938 w 642806"/>
                  <a:gd name="connsiteY5" fmla="*/ 115580 h 979494"/>
                  <a:gd name="connsiteX6" fmla="*/ 388426 w 642806"/>
                  <a:gd name="connsiteY6" fmla="*/ 82068 h 979494"/>
                  <a:gd name="connsiteX7" fmla="*/ 254380 w 642806"/>
                  <a:gd name="connsiteY7" fmla="*/ 82068 h 979494"/>
                  <a:gd name="connsiteX8" fmla="*/ 220868 w 642806"/>
                  <a:gd name="connsiteY8" fmla="*/ 115580 h 979494"/>
                  <a:gd name="connsiteX9" fmla="*/ 220868 w 642806"/>
                  <a:gd name="connsiteY9" fmla="*/ 444018 h 979494"/>
                  <a:gd name="connsiteX10" fmla="*/ 642806 w 642806"/>
                  <a:gd name="connsiteY10" fmla="*/ 444016 h 979494"/>
                  <a:gd name="connsiteX11" fmla="*/ 642806 w 642806"/>
                  <a:gd name="connsiteY11" fmla="*/ 872358 h 979494"/>
                  <a:gd name="connsiteX12" fmla="*/ 535670 w 642806"/>
                  <a:gd name="connsiteY12" fmla="*/ 979494 h 979494"/>
                  <a:gd name="connsiteX13" fmla="*/ 107136 w 642806"/>
                  <a:gd name="connsiteY13" fmla="*/ 979494 h 979494"/>
                  <a:gd name="connsiteX14" fmla="*/ 0 w 642806"/>
                  <a:gd name="connsiteY14" fmla="*/ 872358 h 979494"/>
                  <a:gd name="connsiteX15" fmla="*/ 0 w 642806"/>
                  <a:gd name="connsiteY15" fmla="*/ 653019 h 979494"/>
                  <a:gd name="connsiteX16" fmla="*/ 220868 w 642806"/>
                  <a:gd name="connsiteY16" fmla="*/ 653019 h 979494"/>
                  <a:gd name="connsiteX17" fmla="*/ 220868 w 642806"/>
                  <a:gd name="connsiteY17" fmla="*/ 863914 h 979494"/>
                  <a:gd name="connsiteX18" fmla="*/ 254380 w 642806"/>
                  <a:gd name="connsiteY18" fmla="*/ 897426 h 979494"/>
                  <a:gd name="connsiteX19" fmla="*/ 388426 w 642806"/>
                  <a:gd name="connsiteY19" fmla="*/ 897426 h 979494"/>
                  <a:gd name="connsiteX20" fmla="*/ 421938 w 642806"/>
                  <a:gd name="connsiteY20" fmla="*/ 863914 h 979494"/>
                  <a:gd name="connsiteX21" fmla="*/ 421938 w 642806"/>
                  <a:gd name="connsiteY21" fmla="*/ 535477 h 979494"/>
                  <a:gd name="connsiteX22" fmla="*/ 0 w 642806"/>
                  <a:gd name="connsiteY22" fmla="*/ 533002 h 979494"/>
                  <a:gd name="connsiteX23" fmla="*/ 0 w 642806"/>
                  <a:gd name="connsiteY23" fmla="*/ 107136 h 979494"/>
                  <a:gd name="connsiteX24" fmla="*/ 107136 w 642806"/>
                  <a:gd name="connsiteY24" fmla="*/ 0 h 979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42806" h="979494">
                    <a:moveTo>
                      <a:pt x="107136" y="0"/>
                    </a:moveTo>
                    <a:lnTo>
                      <a:pt x="535670" y="0"/>
                    </a:lnTo>
                    <a:cubicBezTo>
                      <a:pt x="594840" y="0"/>
                      <a:pt x="642806" y="47966"/>
                      <a:pt x="642806" y="107136"/>
                    </a:cubicBezTo>
                    <a:lnTo>
                      <a:pt x="642806" y="323999"/>
                    </a:lnTo>
                    <a:lnTo>
                      <a:pt x="421938" y="323999"/>
                    </a:lnTo>
                    <a:lnTo>
                      <a:pt x="421938" y="115580"/>
                    </a:lnTo>
                    <a:cubicBezTo>
                      <a:pt x="421938" y="97072"/>
                      <a:pt x="406934" y="82068"/>
                      <a:pt x="388426" y="82068"/>
                    </a:cubicBezTo>
                    <a:lnTo>
                      <a:pt x="254380" y="82068"/>
                    </a:lnTo>
                    <a:cubicBezTo>
                      <a:pt x="235872" y="82068"/>
                      <a:pt x="220868" y="97072"/>
                      <a:pt x="220868" y="115580"/>
                    </a:cubicBezTo>
                    <a:lnTo>
                      <a:pt x="220868" y="444018"/>
                    </a:lnTo>
                    <a:lnTo>
                      <a:pt x="642806" y="444016"/>
                    </a:lnTo>
                    <a:lnTo>
                      <a:pt x="642806" y="872358"/>
                    </a:lnTo>
                    <a:cubicBezTo>
                      <a:pt x="642806" y="931528"/>
                      <a:pt x="594840" y="979494"/>
                      <a:pt x="535670" y="979494"/>
                    </a:cubicBezTo>
                    <a:lnTo>
                      <a:pt x="107136" y="979494"/>
                    </a:lnTo>
                    <a:cubicBezTo>
                      <a:pt x="47966" y="979494"/>
                      <a:pt x="0" y="931528"/>
                      <a:pt x="0" y="872358"/>
                    </a:cubicBezTo>
                    <a:lnTo>
                      <a:pt x="0" y="653019"/>
                    </a:lnTo>
                    <a:lnTo>
                      <a:pt x="220868" y="653019"/>
                    </a:lnTo>
                    <a:lnTo>
                      <a:pt x="220868" y="863914"/>
                    </a:lnTo>
                    <a:cubicBezTo>
                      <a:pt x="220868" y="882422"/>
                      <a:pt x="235872" y="897426"/>
                      <a:pt x="254380" y="897426"/>
                    </a:cubicBezTo>
                    <a:lnTo>
                      <a:pt x="388426" y="897426"/>
                    </a:lnTo>
                    <a:cubicBezTo>
                      <a:pt x="406934" y="897426"/>
                      <a:pt x="421938" y="882422"/>
                      <a:pt x="421938" y="863914"/>
                    </a:cubicBezTo>
                    <a:lnTo>
                      <a:pt x="421938" y="535477"/>
                    </a:lnTo>
                    <a:lnTo>
                      <a:pt x="0" y="533002"/>
                    </a:lnTo>
                    <a:lnTo>
                      <a:pt x="0" y="107136"/>
                    </a:lnTo>
                    <a:cubicBezTo>
                      <a:pt x="0" y="47966"/>
                      <a:pt x="47966" y="0"/>
                      <a:pt x="10713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DC0148C9-044B-4579-A04D-5055D65FB2F4}"/>
                  </a:ext>
                </a:extLst>
              </p:cNvPr>
              <p:cNvSpPr/>
              <p:nvPr/>
            </p:nvSpPr>
            <p:spPr bwMode="auto">
              <a:xfrm>
                <a:off x="1811465" y="2390046"/>
                <a:ext cx="642806" cy="979494"/>
              </a:xfrm>
              <a:custGeom>
                <a:avLst/>
                <a:gdLst>
                  <a:gd name="connsiteX0" fmla="*/ 254380 w 642806"/>
                  <a:gd name="connsiteY0" fmla="*/ 86829 h 979494"/>
                  <a:gd name="connsiteX1" fmla="*/ 220868 w 642806"/>
                  <a:gd name="connsiteY1" fmla="*/ 120341 h 979494"/>
                  <a:gd name="connsiteX2" fmla="*/ 220868 w 642806"/>
                  <a:gd name="connsiteY2" fmla="*/ 444018 h 979494"/>
                  <a:gd name="connsiteX3" fmla="*/ 421938 w 642806"/>
                  <a:gd name="connsiteY3" fmla="*/ 444018 h 979494"/>
                  <a:gd name="connsiteX4" fmla="*/ 421938 w 642806"/>
                  <a:gd name="connsiteY4" fmla="*/ 120341 h 979494"/>
                  <a:gd name="connsiteX5" fmla="*/ 388426 w 642806"/>
                  <a:gd name="connsiteY5" fmla="*/ 86829 h 979494"/>
                  <a:gd name="connsiteX6" fmla="*/ 107136 w 642806"/>
                  <a:gd name="connsiteY6" fmla="*/ 0 h 979494"/>
                  <a:gd name="connsiteX7" fmla="*/ 535670 w 642806"/>
                  <a:gd name="connsiteY7" fmla="*/ 0 h 979494"/>
                  <a:gd name="connsiteX8" fmla="*/ 642806 w 642806"/>
                  <a:gd name="connsiteY8" fmla="*/ 107136 h 979494"/>
                  <a:gd name="connsiteX9" fmla="*/ 642806 w 642806"/>
                  <a:gd name="connsiteY9" fmla="*/ 455694 h 979494"/>
                  <a:gd name="connsiteX10" fmla="*/ 642806 w 642806"/>
                  <a:gd name="connsiteY10" fmla="*/ 872358 h 979494"/>
                  <a:gd name="connsiteX11" fmla="*/ 642806 w 642806"/>
                  <a:gd name="connsiteY11" fmla="*/ 979494 h 979494"/>
                  <a:gd name="connsiteX12" fmla="*/ 535670 w 642806"/>
                  <a:gd name="connsiteY12" fmla="*/ 979494 h 979494"/>
                  <a:gd name="connsiteX13" fmla="*/ 421938 w 642806"/>
                  <a:gd name="connsiteY13" fmla="*/ 979494 h 979494"/>
                  <a:gd name="connsiteX14" fmla="*/ 421938 w 642806"/>
                  <a:gd name="connsiteY14" fmla="*/ 535477 h 979494"/>
                  <a:gd name="connsiteX15" fmla="*/ 220868 w 642806"/>
                  <a:gd name="connsiteY15" fmla="*/ 535477 h 979494"/>
                  <a:gd name="connsiteX16" fmla="*/ 220868 w 642806"/>
                  <a:gd name="connsiteY16" fmla="*/ 979494 h 979494"/>
                  <a:gd name="connsiteX17" fmla="*/ 107136 w 642806"/>
                  <a:gd name="connsiteY17" fmla="*/ 979494 h 979494"/>
                  <a:gd name="connsiteX18" fmla="*/ 0 w 642806"/>
                  <a:gd name="connsiteY18" fmla="*/ 979494 h 979494"/>
                  <a:gd name="connsiteX19" fmla="*/ 0 w 642806"/>
                  <a:gd name="connsiteY19" fmla="*/ 872358 h 979494"/>
                  <a:gd name="connsiteX20" fmla="*/ 0 w 642806"/>
                  <a:gd name="connsiteY20" fmla="*/ 455694 h 979494"/>
                  <a:gd name="connsiteX21" fmla="*/ 0 w 642806"/>
                  <a:gd name="connsiteY21" fmla="*/ 107136 h 979494"/>
                  <a:gd name="connsiteX22" fmla="*/ 107136 w 642806"/>
                  <a:gd name="connsiteY22" fmla="*/ 0 h 979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42806" h="979494">
                    <a:moveTo>
                      <a:pt x="254380" y="86829"/>
                    </a:moveTo>
                    <a:cubicBezTo>
                      <a:pt x="235872" y="86829"/>
                      <a:pt x="220868" y="101833"/>
                      <a:pt x="220868" y="120341"/>
                    </a:cubicBezTo>
                    <a:lnTo>
                      <a:pt x="220868" y="444018"/>
                    </a:lnTo>
                    <a:lnTo>
                      <a:pt x="421938" y="444018"/>
                    </a:lnTo>
                    <a:lnTo>
                      <a:pt x="421938" y="120341"/>
                    </a:lnTo>
                    <a:cubicBezTo>
                      <a:pt x="421938" y="101833"/>
                      <a:pt x="406934" y="86829"/>
                      <a:pt x="388426" y="86829"/>
                    </a:cubicBezTo>
                    <a:close/>
                    <a:moveTo>
                      <a:pt x="107136" y="0"/>
                    </a:moveTo>
                    <a:lnTo>
                      <a:pt x="535670" y="0"/>
                    </a:lnTo>
                    <a:cubicBezTo>
                      <a:pt x="594840" y="0"/>
                      <a:pt x="642806" y="47966"/>
                      <a:pt x="642806" y="107136"/>
                    </a:cubicBezTo>
                    <a:lnTo>
                      <a:pt x="642806" y="455694"/>
                    </a:lnTo>
                    <a:lnTo>
                      <a:pt x="642806" y="872358"/>
                    </a:lnTo>
                    <a:lnTo>
                      <a:pt x="642806" y="979494"/>
                    </a:lnTo>
                    <a:lnTo>
                      <a:pt x="535670" y="979494"/>
                    </a:lnTo>
                    <a:lnTo>
                      <a:pt x="421938" y="979494"/>
                    </a:lnTo>
                    <a:lnTo>
                      <a:pt x="421938" y="535477"/>
                    </a:lnTo>
                    <a:lnTo>
                      <a:pt x="220868" y="535477"/>
                    </a:lnTo>
                    <a:lnTo>
                      <a:pt x="220868" y="979494"/>
                    </a:lnTo>
                    <a:lnTo>
                      <a:pt x="107136" y="979494"/>
                    </a:lnTo>
                    <a:lnTo>
                      <a:pt x="0" y="979494"/>
                    </a:lnTo>
                    <a:lnTo>
                      <a:pt x="0" y="872358"/>
                    </a:lnTo>
                    <a:lnTo>
                      <a:pt x="0" y="455694"/>
                    </a:lnTo>
                    <a:lnTo>
                      <a:pt x="0" y="107136"/>
                    </a:lnTo>
                    <a:cubicBezTo>
                      <a:pt x="0" y="47966"/>
                      <a:pt x="47966" y="0"/>
                      <a:pt x="10713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67" name="グループ化 266">
            <a:extLst>
              <a:ext uri="{FF2B5EF4-FFF2-40B4-BE49-F238E27FC236}">
                <a16:creationId xmlns:a16="http://schemas.microsoft.com/office/drawing/2014/main" id="{25F13120-2BDE-4FE3-8E1E-FF0EF27E44C2}"/>
              </a:ext>
            </a:extLst>
          </p:cNvPr>
          <p:cNvGrpSpPr/>
          <p:nvPr/>
        </p:nvGrpSpPr>
        <p:grpSpPr>
          <a:xfrm>
            <a:off x="8044779" y="4743206"/>
            <a:ext cx="1070030" cy="1571869"/>
            <a:chOff x="3892496" y="5521808"/>
            <a:chExt cx="1070030" cy="1571869"/>
          </a:xfrm>
        </p:grpSpPr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79C448D8-8C52-46C0-8AA6-62003168B3B3}"/>
                </a:ext>
              </a:extLst>
            </p:cNvPr>
            <p:cNvGrpSpPr/>
            <p:nvPr/>
          </p:nvGrpSpPr>
          <p:grpSpPr>
            <a:xfrm>
              <a:off x="3892496" y="5521808"/>
              <a:ext cx="1070030" cy="1571869"/>
              <a:chOff x="3892496" y="2977271"/>
              <a:chExt cx="1070030" cy="1571869"/>
            </a:xfrm>
          </p:grpSpPr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8CFCBD16-3772-476F-9477-3DED2DF13F7E}"/>
                  </a:ext>
                </a:extLst>
              </p:cNvPr>
              <p:cNvGrpSpPr/>
              <p:nvPr/>
            </p:nvGrpSpPr>
            <p:grpSpPr>
              <a:xfrm>
                <a:off x="4120408" y="2977271"/>
                <a:ext cx="585064" cy="496734"/>
                <a:chOff x="4120408" y="2977271"/>
                <a:chExt cx="585064" cy="49673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581A123D-3B6A-4450-AAE6-2BD2A63AA9EA}"/>
                    </a:ext>
                  </a:extLst>
                </p:cNvPr>
                <p:cNvSpPr/>
                <p:nvPr/>
              </p:nvSpPr>
              <p:spPr bwMode="auto">
                <a:xfrm>
                  <a:off x="4135913" y="3012827"/>
                  <a:ext cx="554054" cy="350602"/>
                </a:xfrm>
                <a:custGeom>
                  <a:avLst/>
                  <a:gdLst>
                    <a:gd name="connsiteX0" fmla="*/ 1313474 w 1485165"/>
                    <a:gd name="connsiteY0" fmla="*/ 194319 h 939805"/>
                    <a:gd name="connsiteX1" fmla="*/ 1146172 w 1485165"/>
                    <a:gd name="connsiteY1" fmla="*/ 361621 h 939805"/>
                    <a:gd name="connsiteX2" fmla="*/ 1146172 w 1485165"/>
                    <a:gd name="connsiteY2" fmla="*/ 599741 h 939805"/>
                    <a:gd name="connsiteX3" fmla="*/ 1313474 w 1485165"/>
                    <a:gd name="connsiteY3" fmla="*/ 767043 h 939805"/>
                    <a:gd name="connsiteX4" fmla="*/ 1480776 w 1485165"/>
                    <a:gd name="connsiteY4" fmla="*/ 767043 h 939805"/>
                    <a:gd name="connsiteX5" fmla="*/ 1480776 w 1485165"/>
                    <a:gd name="connsiteY5" fmla="*/ 194319 h 939805"/>
                    <a:gd name="connsiteX6" fmla="*/ 5717 w 1485165"/>
                    <a:gd name="connsiteY6" fmla="*/ 194319 h 939805"/>
                    <a:gd name="connsiteX7" fmla="*/ 5717 w 1485165"/>
                    <a:gd name="connsiteY7" fmla="*/ 767043 h 939805"/>
                    <a:gd name="connsiteX8" fmla="*/ 173019 w 1485165"/>
                    <a:gd name="connsiteY8" fmla="*/ 767043 h 939805"/>
                    <a:gd name="connsiteX9" fmla="*/ 340321 w 1485165"/>
                    <a:gd name="connsiteY9" fmla="*/ 599741 h 939805"/>
                    <a:gd name="connsiteX10" fmla="*/ 340321 w 1485165"/>
                    <a:gd name="connsiteY10" fmla="*/ 361621 h 939805"/>
                    <a:gd name="connsiteX11" fmla="*/ 173019 w 1485165"/>
                    <a:gd name="connsiteY11" fmla="*/ 194319 h 939805"/>
                    <a:gd name="connsiteX12" fmla="*/ 0 w 1485165"/>
                    <a:gd name="connsiteY12" fmla="*/ 0 h 939805"/>
                    <a:gd name="connsiteX13" fmla="*/ 341976 w 1485165"/>
                    <a:gd name="connsiteY13" fmla="*/ 12797 h 939805"/>
                    <a:gd name="connsiteX14" fmla="*/ 742582 w 1485165"/>
                    <a:gd name="connsiteY14" fmla="*/ 17666 h 939805"/>
                    <a:gd name="connsiteX15" fmla="*/ 1143188 w 1485165"/>
                    <a:gd name="connsiteY15" fmla="*/ 12797 h 939805"/>
                    <a:gd name="connsiteX16" fmla="*/ 1485165 w 1485165"/>
                    <a:gd name="connsiteY16" fmla="*/ 0 h 939805"/>
                    <a:gd name="connsiteX17" fmla="*/ 1485165 w 1485165"/>
                    <a:gd name="connsiteY17" fmla="*/ 939805 h 939805"/>
                    <a:gd name="connsiteX18" fmla="*/ 0 w 1485165"/>
                    <a:gd name="connsiteY18" fmla="*/ 939805 h 939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485165" h="939805">
                      <a:moveTo>
                        <a:pt x="1313474" y="194319"/>
                      </a:moveTo>
                      <a:cubicBezTo>
                        <a:pt x="1221076" y="194319"/>
                        <a:pt x="1146172" y="269223"/>
                        <a:pt x="1146172" y="361621"/>
                      </a:cubicBezTo>
                      <a:lnTo>
                        <a:pt x="1146172" y="599741"/>
                      </a:lnTo>
                      <a:cubicBezTo>
                        <a:pt x="1146172" y="692139"/>
                        <a:pt x="1221076" y="767043"/>
                        <a:pt x="1313474" y="767043"/>
                      </a:cubicBezTo>
                      <a:lnTo>
                        <a:pt x="1480776" y="767043"/>
                      </a:lnTo>
                      <a:lnTo>
                        <a:pt x="1480776" y="194319"/>
                      </a:lnTo>
                      <a:close/>
                      <a:moveTo>
                        <a:pt x="5717" y="194319"/>
                      </a:moveTo>
                      <a:lnTo>
                        <a:pt x="5717" y="767043"/>
                      </a:lnTo>
                      <a:lnTo>
                        <a:pt x="173019" y="767043"/>
                      </a:lnTo>
                      <a:cubicBezTo>
                        <a:pt x="265417" y="767043"/>
                        <a:pt x="340321" y="692139"/>
                        <a:pt x="340321" y="599741"/>
                      </a:cubicBezTo>
                      <a:lnTo>
                        <a:pt x="340321" y="361621"/>
                      </a:lnTo>
                      <a:cubicBezTo>
                        <a:pt x="340321" y="269223"/>
                        <a:pt x="265417" y="194319"/>
                        <a:pt x="173019" y="194319"/>
                      </a:cubicBezTo>
                      <a:close/>
                      <a:moveTo>
                        <a:pt x="0" y="0"/>
                      </a:moveTo>
                      <a:lnTo>
                        <a:pt x="341976" y="12797"/>
                      </a:lnTo>
                      <a:cubicBezTo>
                        <a:pt x="471376" y="15989"/>
                        <a:pt x="605355" y="17666"/>
                        <a:pt x="742582" y="17666"/>
                      </a:cubicBezTo>
                      <a:cubicBezTo>
                        <a:pt x="879810" y="17666"/>
                        <a:pt x="1013789" y="15989"/>
                        <a:pt x="1143188" y="12797"/>
                      </a:cubicBezTo>
                      <a:lnTo>
                        <a:pt x="1485165" y="0"/>
                      </a:lnTo>
                      <a:lnTo>
                        <a:pt x="1485165" y="939805"/>
                      </a:lnTo>
                      <a:lnTo>
                        <a:pt x="0" y="93980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90" name="グループ化 289">
                  <a:extLst>
                    <a:ext uri="{FF2B5EF4-FFF2-40B4-BE49-F238E27FC236}">
                      <a16:creationId xmlns:a16="http://schemas.microsoft.com/office/drawing/2014/main" id="{EB836E94-3C1D-4EB0-9E66-BA5C53996972}"/>
                    </a:ext>
                  </a:extLst>
                </p:cNvPr>
                <p:cNvGrpSpPr/>
                <p:nvPr/>
              </p:nvGrpSpPr>
              <p:grpSpPr>
                <a:xfrm>
                  <a:off x="4120408" y="2977271"/>
                  <a:ext cx="585064" cy="496734"/>
                  <a:chOff x="4120408" y="2977271"/>
                  <a:chExt cx="585064" cy="453317"/>
                </a:xfrm>
                <a:grpFill/>
              </p:grpSpPr>
              <p:sp>
                <p:nvSpPr>
                  <p:cNvPr id="291" name="四角形: 上の 2 つの角を丸める 290">
                    <a:extLst>
                      <a:ext uri="{FF2B5EF4-FFF2-40B4-BE49-F238E27FC236}">
                        <a16:creationId xmlns:a16="http://schemas.microsoft.com/office/drawing/2014/main" id="{3BBE2ADA-7A5B-472A-AF66-4565448359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0408" y="2977271"/>
                    <a:ext cx="33579" cy="45331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2" name="四角形: 上の 2 つの角を丸める 291">
                    <a:extLst>
                      <a:ext uri="{FF2B5EF4-FFF2-40B4-BE49-F238E27FC236}">
                        <a16:creationId xmlns:a16="http://schemas.microsoft.com/office/drawing/2014/main" id="{A97ED99C-DEFB-45B5-9E5A-C5EA519380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1893" y="2977271"/>
                    <a:ext cx="33579" cy="45331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71" name="四角形: 上の 2 つの角を丸める 270">
                <a:extLst>
                  <a:ext uri="{FF2B5EF4-FFF2-40B4-BE49-F238E27FC236}">
                    <a16:creationId xmlns:a16="http://schemas.microsoft.com/office/drawing/2014/main" id="{AE3B7973-76D5-44A0-AABD-581234BAAA0B}"/>
                  </a:ext>
                </a:extLst>
              </p:cNvPr>
              <p:cNvSpPr/>
              <p:nvPr/>
            </p:nvSpPr>
            <p:spPr bwMode="auto">
              <a:xfrm>
                <a:off x="3910510" y="3429000"/>
                <a:ext cx="1035115" cy="990110"/>
              </a:xfrm>
              <a:prstGeom prst="round2SameRect">
                <a:avLst>
                  <a:gd name="adj1" fmla="val 32862"/>
                  <a:gd name="adj2" fmla="val 13987"/>
                </a:avLst>
              </a:prstGeom>
              <a:solidFill>
                <a:schemeClr val="bg1">
                  <a:lumMod val="65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四角形: 上の 2 つの角を丸める 271">
                <a:extLst>
                  <a:ext uri="{FF2B5EF4-FFF2-40B4-BE49-F238E27FC236}">
                    <a16:creationId xmlns:a16="http://schemas.microsoft.com/office/drawing/2014/main" id="{4676BB27-75AB-4F35-86FE-20AAE24CB441}"/>
                  </a:ext>
                </a:extLst>
              </p:cNvPr>
              <p:cNvSpPr/>
              <p:nvPr/>
            </p:nvSpPr>
            <p:spPr bwMode="auto">
              <a:xfrm>
                <a:off x="3990546" y="4419111"/>
                <a:ext cx="875044" cy="1300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四角形: 角を丸くする 272">
                <a:extLst>
                  <a:ext uri="{FF2B5EF4-FFF2-40B4-BE49-F238E27FC236}">
                    <a16:creationId xmlns:a16="http://schemas.microsoft.com/office/drawing/2014/main" id="{EF7F6AAB-2989-4418-934B-DDE67509F44A}"/>
                  </a:ext>
                </a:extLst>
              </p:cNvPr>
              <p:cNvSpPr/>
              <p:nvPr/>
            </p:nvSpPr>
            <p:spPr bwMode="auto">
              <a:xfrm>
                <a:off x="3892496" y="4247445"/>
                <a:ext cx="1070030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四角形: 角を丸くする 273">
                <a:extLst>
                  <a:ext uri="{FF2B5EF4-FFF2-40B4-BE49-F238E27FC236}">
                    <a16:creationId xmlns:a16="http://schemas.microsoft.com/office/drawing/2014/main" id="{8B3891CF-3799-4B87-BBC4-6E294938A155}"/>
                  </a:ext>
                </a:extLst>
              </p:cNvPr>
              <p:cNvSpPr/>
              <p:nvPr/>
            </p:nvSpPr>
            <p:spPr bwMode="auto">
              <a:xfrm>
                <a:off x="3892496" y="3694995"/>
                <a:ext cx="1070030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5" name="グループ化 274">
                <a:extLst>
                  <a:ext uri="{FF2B5EF4-FFF2-40B4-BE49-F238E27FC236}">
                    <a16:creationId xmlns:a16="http://schemas.microsoft.com/office/drawing/2014/main" id="{5223E305-4D26-4992-B2B8-B978E703638A}"/>
                  </a:ext>
                </a:extLst>
              </p:cNvPr>
              <p:cNvGrpSpPr/>
              <p:nvPr/>
            </p:nvGrpSpPr>
            <p:grpSpPr>
              <a:xfrm>
                <a:off x="4297369" y="3031685"/>
                <a:ext cx="231146" cy="398903"/>
                <a:chOff x="5157317" y="1729653"/>
                <a:chExt cx="619596" cy="106927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76" name="正方形/長方形 275">
                  <a:extLst>
                    <a:ext uri="{FF2B5EF4-FFF2-40B4-BE49-F238E27FC236}">
                      <a16:creationId xmlns:a16="http://schemas.microsoft.com/office/drawing/2014/main" id="{34206E9B-44F6-4192-BF8C-245F3F5FE494}"/>
                    </a:ext>
                  </a:extLst>
                </p:cNvPr>
                <p:cNvSpPr/>
                <p:nvPr/>
              </p:nvSpPr>
              <p:spPr bwMode="auto">
                <a:xfrm>
                  <a:off x="5424017" y="1846427"/>
                  <a:ext cx="86196" cy="135014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正方形/長方形 276">
                  <a:extLst>
                    <a:ext uri="{FF2B5EF4-FFF2-40B4-BE49-F238E27FC236}">
                      <a16:creationId xmlns:a16="http://schemas.microsoft.com/office/drawing/2014/main" id="{67592EB3-A10A-4FA3-9DED-0E2C10487AA8}"/>
                    </a:ext>
                  </a:extLst>
                </p:cNvPr>
                <p:cNvSpPr/>
                <p:nvPr/>
              </p:nvSpPr>
              <p:spPr bwMode="auto">
                <a:xfrm>
                  <a:off x="5338291" y="1932760"/>
                  <a:ext cx="257645" cy="135014"/>
                </a:xfrm>
                <a:prstGeom prst="rect">
                  <a:avLst/>
                </a:prstGeom>
                <a:solidFill>
                  <a:srgbClr val="CC66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正方形/長方形 277">
                  <a:extLst>
                    <a:ext uri="{FF2B5EF4-FFF2-40B4-BE49-F238E27FC236}">
                      <a16:creationId xmlns:a16="http://schemas.microsoft.com/office/drawing/2014/main" id="{C54C0A30-7E69-4140-86D8-E1635CADA653}"/>
                    </a:ext>
                  </a:extLst>
                </p:cNvPr>
                <p:cNvSpPr/>
                <p:nvPr/>
              </p:nvSpPr>
              <p:spPr bwMode="auto">
                <a:xfrm>
                  <a:off x="5390679" y="1932760"/>
                  <a:ext cx="152871" cy="135014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四角形: 上の 2 つの角を丸める 278">
                  <a:extLst>
                    <a:ext uri="{FF2B5EF4-FFF2-40B4-BE49-F238E27FC236}">
                      <a16:creationId xmlns:a16="http://schemas.microsoft.com/office/drawing/2014/main" id="{56E094C1-773E-44CD-8C76-E1DFA7E080EA}"/>
                    </a:ext>
                  </a:extLst>
                </p:cNvPr>
                <p:cNvSpPr/>
                <p:nvPr/>
              </p:nvSpPr>
              <p:spPr bwMode="auto">
                <a:xfrm>
                  <a:off x="5213147" y="2548180"/>
                  <a:ext cx="507936" cy="250749"/>
                </a:xfrm>
                <a:prstGeom prst="round2SameRect">
                  <a:avLst>
                    <a:gd name="adj1" fmla="val 24817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正方形/長方形 279">
                  <a:extLst>
                    <a:ext uri="{FF2B5EF4-FFF2-40B4-BE49-F238E27FC236}">
                      <a16:creationId xmlns:a16="http://schemas.microsoft.com/office/drawing/2014/main" id="{806E16EE-9A49-4586-8F44-DEA40F725BF1}"/>
                    </a:ext>
                  </a:extLst>
                </p:cNvPr>
                <p:cNvSpPr/>
                <p:nvPr/>
              </p:nvSpPr>
              <p:spPr bwMode="auto">
                <a:xfrm>
                  <a:off x="5283548" y="2027403"/>
                  <a:ext cx="367134" cy="135014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正方形/長方形 280">
                  <a:extLst>
                    <a:ext uri="{FF2B5EF4-FFF2-40B4-BE49-F238E27FC236}">
                      <a16:creationId xmlns:a16="http://schemas.microsoft.com/office/drawing/2014/main" id="{6D036B70-766A-4730-8131-99A776C93C33}"/>
                    </a:ext>
                  </a:extLst>
                </p:cNvPr>
                <p:cNvSpPr/>
                <p:nvPr/>
              </p:nvSpPr>
              <p:spPr bwMode="auto">
                <a:xfrm>
                  <a:off x="5283548" y="2413166"/>
                  <a:ext cx="367134" cy="135014"/>
                </a:xfrm>
                <a:prstGeom prst="rect">
                  <a:avLst/>
                </a:prstGeom>
                <a:pattFill prst="dkHorz">
                  <a:fgClr>
                    <a:srgbClr val="CC9900"/>
                  </a:fgClr>
                  <a:bgClr>
                    <a:srgbClr val="CC66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正方形/長方形 281">
                  <a:extLst>
                    <a:ext uri="{FF2B5EF4-FFF2-40B4-BE49-F238E27FC236}">
                      <a16:creationId xmlns:a16="http://schemas.microsoft.com/office/drawing/2014/main" id="{873EC506-CDF3-4DCF-B218-408847DDCACC}"/>
                    </a:ext>
                  </a:extLst>
                </p:cNvPr>
                <p:cNvSpPr/>
                <p:nvPr/>
              </p:nvSpPr>
              <p:spPr bwMode="auto">
                <a:xfrm>
                  <a:off x="5252567" y="2147219"/>
                  <a:ext cx="429096" cy="272631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楕円 282">
                  <a:extLst>
                    <a:ext uri="{FF2B5EF4-FFF2-40B4-BE49-F238E27FC236}">
                      <a16:creationId xmlns:a16="http://schemas.microsoft.com/office/drawing/2014/main" id="{BC552128-D971-4919-B7EE-406D4C186799}"/>
                    </a:ext>
                  </a:extLst>
                </p:cNvPr>
                <p:cNvSpPr/>
                <p:nvPr/>
              </p:nvSpPr>
              <p:spPr bwMode="auto">
                <a:xfrm>
                  <a:off x="5290667" y="2107809"/>
                  <a:ext cx="352896" cy="352896"/>
                </a:xfrm>
                <a:prstGeom prst="ellipse">
                  <a:avLst/>
                </a:prstGeom>
                <a:solidFill>
                  <a:srgbClr val="CC99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4" name="楕円 283">
                  <a:extLst>
                    <a:ext uri="{FF2B5EF4-FFF2-40B4-BE49-F238E27FC236}">
                      <a16:creationId xmlns:a16="http://schemas.microsoft.com/office/drawing/2014/main" id="{A09B8118-2237-4E75-BD76-0C5846F5F4B4}"/>
                    </a:ext>
                  </a:extLst>
                </p:cNvPr>
                <p:cNvSpPr/>
                <p:nvPr/>
              </p:nvSpPr>
              <p:spPr bwMode="auto">
                <a:xfrm>
                  <a:off x="5351994" y="2169136"/>
                  <a:ext cx="230242" cy="230242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四角形: 上の 2 つの角を丸める 284">
                  <a:extLst>
                    <a:ext uri="{FF2B5EF4-FFF2-40B4-BE49-F238E27FC236}">
                      <a16:creationId xmlns:a16="http://schemas.microsoft.com/office/drawing/2014/main" id="{21DB2BCD-E2D4-4C45-8ADB-72BDAC3C286B}"/>
                    </a:ext>
                  </a:extLst>
                </p:cNvPr>
                <p:cNvSpPr/>
                <p:nvPr/>
              </p:nvSpPr>
              <p:spPr bwMode="auto">
                <a:xfrm>
                  <a:off x="5169224" y="2747239"/>
                  <a:ext cx="595782" cy="5168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四角形: 上の 2 つの角を丸める 285">
                  <a:extLst>
                    <a:ext uri="{FF2B5EF4-FFF2-40B4-BE49-F238E27FC236}">
                      <a16:creationId xmlns:a16="http://schemas.microsoft.com/office/drawing/2014/main" id="{A1B2FD11-B78A-4396-81F7-B479B3BA2A40}"/>
                    </a:ext>
                  </a:extLst>
                </p:cNvPr>
                <p:cNvSpPr/>
                <p:nvPr/>
              </p:nvSpPr>
              <p:spPr bwMode="auto">
                <a:xfrm>
                  <a:off x="5157317" y="1743942"/>
                  <a:ext cx="619596" cy="1178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四角形: 上の 2 つの角を丸める 286">
                  <a:extLst>
                    <a:ext uri="{FF2B5EF4-FFF2-40B4-BE49-F238E27FC236}">
                      <a16:creationId xmlns:a16="http://schemas.microsoft.com/office/drawing/2014/main" id="{E6ADF330-4665-4D63-90F6-DB32EA7896F4}"/>
                    </a:ext>
                  </a:extLst>
                </p:cNvPr>
                <p:cNvSpPr/>
                <p:nvPr/>
              </p:nvSpPr>
              <p:spPr bwMode="auto">
                <a:xfrm>
                  <a:off x="5247805" y="1752026"/>
                  <a:ext cx="438620" cy="1178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四角形: 上の 2 つの角を丸める 287">
                  <a:extLst>
                    <a:ext uri="{FF2B5EF4-FFF2-40B4-BE49-F238E27FC236}">
                      <a16:creationId xmlns:a16="http://schemas.microsoft.com/office/drawing/2014/main" id="{B4C75402-EE19-42F4-AAAB-45514290828B}"/>
                    </a:ext>
                  </a:extLst>
                </p:cNvPr>
                <p:cNvSpPr/>
                <p:nvPr/>
              </p:nvSpPr>
              <p:spPr bwMode="auto">
                <a:xfrm>
                  <a:off x="5383515" y="1729653"/>
                  <a:ext cx="181446" cy="14646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5ED66BAA-23BC-46EB-B279-0A1FC8D7FDC3}"/>
                </a:ext>
              </a:extLst>
            </p:cNvPr>
            <p:cNvSpPr/>
            <p:nvPr/>
          </p:nvSpPr>
          <p:spPr bwMode="auto">
            <a:xfrm>
              <a:off x="4083705" y="6367313"/>
              <a:ext cx="626318" cy="355574"/>
            </a:xfrm>
            <a:custGeom>
              <a:avLst/>
              <a:gdLst>
                <a:gd name="connsiteX0" fmla="*/ 1145182 w 1305146"/>
                <a:gd name="connsiteY0" fmla="*/ 51461 h 740959"/>
                <a:gd name="connsiteX1" fmla="*/ 1305146 w 1305146"/>
                <a:gd name="connsiteY1" fmla="*/ 51461 h 740959"/>
                <a:gd name="connsiteX2" fmla="*/ 1067413 w 1305146"/>
                <a:gd name="connsiteY2" fmla="*/ 398667 h 740959"/>
                <a:gd name="connsiteX3" fmla="*/ 1301782 w 1305146"/>
                <a:gd name="connsiteY3" fmla="*/ 740959 h 740959"/>
                <a:gd name="connsiteX4" fmla="*/ 1141818 w 1305146"/>
                <a:gd name="connsiteY4" fmla="*/ 740959 h 740959"/>
                <a:gd name="connsiteX5" fmla="*/ 987431 w 1305146"/>
                <a:gd name="connsiteY5" fmla="*/ 515479 h 740959"/>
                <a:gd name="connsiteX6" fmla="*/ 833043 w 1305146"/>
                <a:gd name="connsiteY6" fmla="*/ 740959 h 740959"/>
                <a:gd name="connsiteX7" fmla="*/ 673079 w 1305146"/>
                <a:gd name="connsiteY7" fmla="*/ 740959 h 740959"/>
                <a:gd name="connsiteX8" fmla="*/ 1055527 w 1305146"/>
                <a:gd name="connsiteY8" fmla="*/ 182401 h 740959"/>
                <a:gd name="connsiteX9" fmla="*/ 733558 w 1305146"/>
                <a:gd name="connsiteY9" fmla="*/ 182401 h 740959"/>
                <a:gd name="connsiteX10" fmla="*/ 733558 w 1305146"/>
                <a:gd name="connsiteY10" fmla="*/ 52372 h 740959"/>
                <a:gd name="connsiteX11" fmla="*/ 1144558 w 1305146"/>
                <a:gd name="connsiteY11" fmla="*/ 52372 h 740959"/>
                <a:gd name="connsiteX12" fmla="*/ 201583 w 1305146"/>
                <a:gd name="connsiteY12" fmla="*/ 3083 h 740959"/>
                <a:gd name="connsiteX13" fmla="*/ 328513 w 1305146"/>
                <a:gd name="connsiteY13" fmla="*/ 3083 h 740959"/>
                <a:gd name="connsiteX14" fmla="*/ 315542 w 1305146"/>
                <a:gd name="connsiteY14" fmla="*/ 138097 h 740959"/>
                <a:gd name="connsiteX15" fmla="*/ 506598 w 1305146"/>
                <a:gd name="connsiteY15" fmla="*/ 138097 h 740959"/>
                <a:gd name="connsiteX16" fmla="*/ 602860 w 1305146"/>
                <a:gd name="connsiteY16" fmla="*/ 138097 h 740959"/>
                <a:gd name="connsiteX17" fmla="*/ 641183 w 1305146"/>
                <a:gd name="connsiteY17" fmla="*/ 138097 h 740959"/>
                <a:gd name="connsiteX18" fmla="*/ 596321 w 1305146"/>
                <a:gd name="connsiteY18" fmla="*/ 740958 h 740959"/>
                <a:gd name="connsiteX19" fmla="*/ 461736 w 1305146"/>
                <a:gd name="connsiteY19" fmla="*/ 740958 h 740959"/>
                <a:gd name="connsiteX20" fmla="*/ 496922 w 1305146"/>
                <a:gd name="connsiteY20" fmla="*/ 268126 h 740959"/>
                <a:gd name="connsiteX21" fmla="*/ 303051 w 1305146"/>
                <a:gd name="connsiteY21" fmla="*/ 268126 h 740959"/>
                <a:gd name="connsiteX22" fmla="*/ 257628 w 1305146"/>
                <a:gd name="connsiteY22" fmla="*/ 740959 h 740959"/>
                <a:gd name="connsiteX23" fmla="*/ 130698 w 1305146"/>
                <a:gd name="connsiteY23" fmla="*/ 740959 h 740959"/>
                <a:gd name="connsiteX24" fmla="*/ 176121 w 1305146"/>
                <a:gd name="connsiteY24" fmla="*/ 268126 h 740959"/>
                <a:gd name="connsiteX25" fmla="*/ 0 w 1305146"/>
                <a:gd name="connsiteY25" fmla="*/ 268126 h 740959"/>
                <a:gd name="connsiteX26" fmla="*/ 0 w 1305146"/>
                <a:gd name="connsiteY26" fmla="*/ 138097 h 740959"/>
                <a:gd name="connsiteX27" fmla="*/ 188612 w 1305146"/>
                <a:gd name="connsiteY27" fmla="*/ 138097 h 740959"/>
                <a:gd name="connsiteX28" fmla="*/ 549493 w 1305146"/>
                <a:gd name="connsiteY28" fmla="*/ 0 h 740959"/>
                <a:gd name="connsiteX29" fmla="*/ 679522 w 1305146"/>
                <a:gd name="connsiteY29" fmla="*/ 0 h 740959"/>
                <a:gd name="connsiteX30" fmla="*/ 679522 w 1305146"/>
                <a:gd name="connsiteY30" fmla="*/ 102161 h 740959"/>
                <a:gd name="connsiteX31" fmla="*/ 549493 w 1305146"/>
                <a:gd name="connsiteY31" fmla="*/ 102161 h 740959"/>
                <a:gd name="connsiteX32" fmla="*/ 387568 w 1305146"/>
                <a:gd name="connsiteY32" fmla="*/ 0 h 740959"/>
                <a:gd name="connsiteX33" fmla="*/ 517597 w 1305146"/>
                <a:gd name="connsiteY33" fmla="*/ 0 h 740959"/>
                <a:gd name="connsiteX34" fmla="*/ 517597 w 1305146"/>
                <a:gd name="connsiteY34" fmla="*/ 102161 h 740959"/>
                <a:gd name="connsiteX35" fmla="*/ 387568 w 1305146"/>
                <a:gd name="connsiteY35" fmla="*/ 102161 h 740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305146" h="740959">
                  <a:moveTo>
                    <a:pt x="1145182" y="51461"/>
                  </a:moveTo>
                  <a:lnTo>
                    <a:pt x="1305146" y="51461"/>
                  </a:lnTo>
                  <a:lnTo>
                    <a:pt x="1067413" y="398667"/>
                  </a:lnTo>
                  <a:lnTo>
                    <a:pt x="1301782" y="740959"/>
                  </a:lnTo>
                  <a:lnTo>
                    <a:pt x="1141818" y="740959"/>
                  </a:lnTo>
                  <a:lnTo>
                    <a:pt x="987431" y="515479"/>
                  </a:lnTo>
                  <a:lnTo>
                    <a:pt x="833043" y="740959"/>
                  </a:lnTo>
                  <a:lnTo>
                    <a:pt x="673079" y="740959"/>
                  </a:lnTo>
                  <a:lnTo>
                    <a:pt x="1055527" y="182401"/>
                  </a:lnTo>
                  <a:lnTo>
                    <a:pt x="733558" y="182401"/>
                  </a:lnTo>
                  <a:lnTo>
                    <a:pt x="733558" y="52372"/>
                  </a:lnTo>
                  <a:lnTo>
                    <a:pt x="1144558" y="52372"/>
                  </a:lnTo>
                  <a:close/>
                  <a:moveTo>
                    <a:pt x="201583" y="3083"/>
                  </a:moveTo>
                  <a:lnTo>
                    <a:pt x="328513" y="3083"/>
                  </a:lnTo>
                  <a:lnTo>
                    <a:pt x="315542" y="138097"/>
                  </a:lnTo>
                  <a:lnTo>
                    <a:pt x="506598" y="138097"/>
                  </a:lnTo>
                  <a:lnTo>
                    <a:pt x="602860" y="138097"/>
                  </a:lnTo>
                  <a:lnTo>
                    <a:pt x="641183" y="138097"/>
                  </a:lnTo>
                  <a:lnTo>
                    <a:pt x="596321" y="740958"/>
                  </a:lnTo>
                  <a:lnTo>
                    <a:pt x="461736" y="740958"/>
                  </a:lnTo>
                  <a:lnTo>
                    <a:pt x="496922" y="268126"/>
                  </a:lnTo>
                  <a:lnTo>
                    <a:pt x="303051" y="268126"/>
                  </a:lnTo>
                  <a:lnTo>
                    <a:pt x="257628" y="740959"/>
                  </a:lnTo>
                  <a:lnTo>
                    <a:pt x="130698" y="740959"/>
                  </a:lnTo>
                  <a:lnTo>
                    <a:pt x="176121" y="268126"/>
                  </a:lnTo>
                  <a:lnTo>
                    <a:pt x="0" y="268126"/>
                  </a:lnTo>
                  <a:lnTo>
                    <a:pt x="0" y="138097"/>
                  </a:lnTo>
                  <a:lnTo>
                    <a:pt x="188612" y="138097"/>
                  </a:lnTo>
                  <a:close/>
                  <a:moveTo>
                    <a:pt x="549493" y="0"/>
                  </a:moveTo>
                  <a:lnTo>
                    <a:pt x="679522" y="0"/>
                  </a:lnTo>
                  <a:lnTo>
                    <a:pt x="679522" y="102161"/>
                  </a:lnTo>
                  <a:lnTo>
                    <a:pt x="549493" y="102161"/>
                  </a:lnTo>
                  <a:close/>
                  <a:moveTo>
                    <a:pt x="387568" y="0"/>
                  </a:moveTo>
                  <a:lnTo>
                    <a:pt x="517597" y="0"/>
                  </a:lnTo>
                  <a:lnTo>
                    <a:pt x="517597" y="102161"/>
                  </a:lnTo>
                  <a:lnTo>
                    <a:pt x="387568" y="102161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3" name="グループ化 292">
            <a:extLst>
              <a:ext uri="{FF2B5EF4-FFF2-40B4-BE49-F238E27FC236}">
                <a16:creationId xmlns:a16="http://schemas.microsoft.com/office/drawing/2014/main" id="{BAA0F63F-794D-4106-AA86-63AF8EA45CE0}"/>
              </a:ext>
            </a:extLst>
          </p:cNvPr>
          <p:cNvGrpSpPr/>
          <p:nvPr/>
        </p:nvGrpSpPr>
        <p:grpSpPr>
          <a:xfrm>
            <a:off x="5063664" y="3939558"/>
            <a:ext cx="1070030" cy="2375517"/>
            <a:chOff x="2492321" y="4718160"/>
            <a:chExt cx="1070030" cy="2375517"/>
          </a:xfrm>
        </p:grpSpPr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36C2AFC6-7FF7-4143-BE12-DAC45569AA8B}"/>
                </a:ext>
              </a:extLst>
            </p:cNvPr>
            <p:cNvGrpSpPr/>
            <p:nvPr/>
          </p:nvGrpSpPr>
          <p:grpSpPr>
            <a:xfrm>
              <a:off x="2492321" y="4718160"/>
              <a:ext cx="1070030" cy="2375517"/>
              <a:chOff x="2492321" y="2173623"/>
              <a:chExt cx="1070030" cy="2375517"/>
            </a:xfrm>
          </p:grpSpPr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71A1F01E-C9B3-45A5-BE39-2D60B9A778D4}"/>
                  </a:ext>
                </a:extLst>
              </p:cNvPr>
              <p:cNvGrpSpPr/>
              <p:nvPr/>
            </p:nvGrpSpPr>
            <p:grpSpPr>
              <a:xfrm>
                <a:off x="2734804" y="2173623"/>
                <a:ext cx="585064" cy="496734"/>
                <a:chOff x="4120408" y="2977271"/>
                <a:chExt cx="585064" cy="49673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8CD07F7D-A6DC-403A-9AB9-6CD47EE34153}"/>
                    </a:ext>
                  </a:extLst>
                </p:cNvPr>
                <p:cNvSpPr/>
                <p:nvPr/>
              </p:nvSpPr>
              <p:spPr bwMode="auto">
                <a:xfrm>
                  <a:off x="4135913" y="3012827"/>
                  <a:ext cx="554054" cy="350602"/>
                </a:xfrm>
                <a:custGeom>
                  <a:avLst/>
                  <a:gdLst>
                    <a:gd name="connsiteX0" fmla="*/ 1313474 w 1485165"/>
                    <a:gd name="connsiteY0" fmla="*/ 194319 h 939805"/>
                    <a:gd name="connsiteX1" fmla="*/ 1146172 w 1485165"/>
                    <a:gd name="connsiteY1" fmla="*/ 361621 h 939805"/>
                    <a:gd name="connsiteX2" fmla="*/ 1146172 w 1485165"/>
                    <a:gd name="connsiteY2" fmla="*/ 599741 h 939805"/>
                    <a:gd name="connsiteX3" fmla="*/ 1313474 w 1485165"/>
                    <a:gd name="connsiteY3" fmla="*/ 767043 h 939805"/>
                    <a:gd name="connsiteX4" fmla="*/ 1480776 w 1485165"/>
                    <a:gd name="connsiteY4" fmla="*/ 767043 h 939805"/>
                    <a:gd name="connsiteX5" fmla="*/ 1480776 w 1485165"/>
                    <a:gd name="connsiteY5" fmla="*/ 194319 h 939805"/>
                    <a:gd name="connsiteX6" fmla="*/ 5717 w 1485165"/>
                    <a:gd name="connsiteY6" fmla="*/ 194319 h 939805"/>
                    <a:gd name="connsiteX7" fmla="*/ 5717 w 1485165"/>
                    <a:gd name="connsiteY7" fmla="*/ 767043 h 939805"/>
                    <a:gd name="connsiteX8" fmla="*/ 173019 w 1485165"/>
                    <a:gd name="connsiteY8" fmla="*/ 767043 h 939805"/>
                    <a:gd name="connsiteX9" fmla="*/ 340321 w 1485165"/>
                    <a:gd name="connsiteY9" fmla="*/ 599741 h 939805"/>
                    <a:gd name="connsiteX10" fmla="*/ 340321 w 1485165"/>
                    <a:gd name="connsiteY10" fmla="*/ 361621 h 939805"/>
                    <a:gd name="connsiteX11" fmla="*/ 173019 w 1485165"/>
                    <a:gd name="connsiteY11" fmla="*/ 194319 h 939805"/>
                    <a:gd name="connsiteX12" fmla="*/ 0 w 1485165"/>
                    <a:gd name="connsiteY12" fmla="*/ 0 h 939805"/>
                    <a:gd name="connsiteX13" fmla="*/ 341976 w 1485165"/>
                    <a:gd name="connsiteY13" fmla="*/ 12797 h 939805"/>
                    <a:gd name="connsiteX14" fmla="*/ 742582 w 1485165"/>
                    <a:gd name="connsiteY14" fmla="*/ 17666 h 939805"/>
                    <a:gd name="connsiteX15" fmla="*/ 1143188 w 1485165"/>
                    <a:gd name="connsiteY15" fmla="*/ 12797 h 939805"/>
                    <a:gd name="connsiteX16" fmla="*/ 1485165 w 1485165"/>
                    <a:gd name="connsiteY16" fmla="*/ 0 h 939805"/>
                    <a:gd name="connsiteX17" fmla="*/ 1485165 w 1485165"/>
                    <a:gd name="connsiteY17" fmla="*/ 939805 h 939805"/>
                    <a:gd name="connsiteX18" fmla="*/ 0 w 1485165"/>
                    <a:gd name="connsiteY18" fmla="*/ 939805 h 939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485165" h="939805">
                      <a:moveTo>
                        <a:pt x="1313474" y="194319"/>
                      </a:moveTo>
                      <a:cubicBezTo>
                        <a:pt x="1221076" y="194319"/>
                        <a:pt x="1146172" y="269223"/>
                        <a:pt x="1146172" y="361621"/>
                      </a:cubicBezTo>
                      <a:lnTo>
                        <a:pt x="1146172" y="599741"/>
                      </a:lnTo>
                      <a:cubicBezTo>
                        <a:pt x="1146172" y="692139"/>
                        <a:pt x="1221076" y="767043"/>
                        <a:pt x="1313474" y="767043"/>
                      </a:cubicBezTo>
                      <a:lnTo>
                        <a:pt x="1480776" y="767043"/>
                      </a:lnTo>
                      <a:lnTo>
                        <a:pt x="1480776" y="194319"/>
                      </a:lnTo>
                      <a:close/>
                      <a:moveTo>
                        <a:pt x="5717" y="194319"/>
                      </a:moveTo>
                      <a:lnTo>
                        <a:pt x="5717" y="767043"/>
                      </a:lnTo>
                      <a:lnTo>
                        <a:pt x="173019" y="767043"/>
                      </a:lnTo>
                      <a:cubicBezTo>
                        <a:pt x="265417" y="767043"/>
                        <a:pt x="340321" y="692139"/>
                        <a:pt x="340321" y="599741"/>
                      </a:cubicBezTo>
                      <a:lnTo>
                        <a:pt x="340321" y="361621"/>
                      </a:lnTo>
                      <a:cubicBezTo>
                        <a:pt x="340321" y="269223"/>
                        <a:pt x="265417" y="194319"/>
                        <a:pt x="173019" y="194319"/>
                      </a:cubicBezTo>
                      <a:close/>
                      <a:moveTo>
                        <a:pt x="0" y="0"/>
                      </a:moveTo>
                      <a:lnTo>
                        <a:pt x="341976" y="12797"/>
                      </a:lnTo>
                      <a:cubicBezTo>
                        <a:pt x="471376" y="15989"/>
                        <a:pt x="605355" y="17666"/>
                        <a:pt x="742582" y="17666"/>
                      </a:cubicBezTo>
                      <a:cubicBezTo>
                        <a:pt x="879810" y="17666"/>
                        <a:pt x="1013789" y="15989"/>
                        <a:pt x="1143188" y="12797"/>
                      </a:cubicBezTo>
                      <a:lnTo>
                        <a:pt x="1485165" y="0"/>
                      </a:lnTo>
                      <a:lnTo>
                        <a:pt x="1485165" y="939805"/>
                      </a:lnTo>
                      <a:lnTo>
                        <a:pt x="0" y="93980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16" name="グループ化 315">
                  <a:extLst>
                    <a:ext uri="{FF2B5EF4-FFF2-40B4-BE49-F238E27FC236}">
                      <a16:creationId xmlns:a16="http://schemas.microsoft.com/office/drawing/2014/main" id="{01597AE1-A8D2-476C-A963-EE3FD54A52C9}"/>
                    </a:ext>
                  </a:extLst>
                </p:cNvPr>
                <p:cNvGrpSpPr/>
                <p:nvPr/>
              </p:nvGrpSpPr>
              <p:grpSpPr>
                <a:xfrm>
                  <a:off x="4120408" y="2977271"/>
                  <a:ext cx="585064" cy="496734"/>
                  <a:chOff x="4120408" y="2977271"/>
                  <a:chExt cx="585064" cy="453317"/>
                </a:xfrm>
                <a:grpFill/>
              </p:grpSpPr>
              <p:sp>
                <p:nvSpPr>
                  <p:cNvPr id="317" name="四角形: 上の 2 つの角を丸める 316">
                    <a:extLst>
                      <a:ext uri="{FF2B5EF4-FFF2-40B4-BE49-F238E27FC236}">
                        <a16:creationId xmlns:a16="http://schemas.microsoft.com/office/drawing/2014/main" id="{53C22D96-87CF-415E-863D-636BCCB054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0408" y="2977271"/>
                    <a:ext cx="33579" cy="45331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8" name="四角形: 上の 2 つの角を丸める 317">
                    <a:extLst>
                      <a:ext uri="{FF2B5EF4-FFF2-40B4-BE49-F238E27FC236}">
                        <a16:creationId xmlns:a16="http://schemas.microsoft.com/office/drawing/2014/main" id="{BAE3F2EC-C176-41B2-867E-9B1FD2687F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1893" y="2977271"/>
                    <a:ext cx="33579" cy="45331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A193CE7A-56D6-4B23-ACFC-6EA64A1EA21F}"/>
                  </a:ext>
                </a:extLst>
              </p:cNvPr>
              <p:cNvGrpSpPr/>
              <p:nvPr/>
            </p:nvGrpSpPr>
            <p:grpSpPr>
              <a:xfrm>
                <a:off x="2911763" y="2228037"/>
                <a:ext cx="231146" cy="398903"/>
                <a:chOff x="5157317" y="1729653"/>
                <a:chExt cx="619596" cy="106927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02" name="正方形/長方形 301">
                  <a:extLst>
                    <a:ext uri="{FF2B5EF4-FFF2-40B4-BE49-F238E27FC236}">
                      <a16:creationId xmlns:a16="http://schemas.microsoft.com/office/drawing/2014/main" id="{C6AD4170-94D6-4F1F-B6C2-6BD4C6414FCE}"/>
                    </a:ext>
                  </a:extLst>
                </p:cNvPr>
                <p:cNvSpPr/>
                <p:nvPr/>
              </p:nvSpPr>
              <p:spPr bwMode="auto">
                <a:xfrm>
                  <a:off x="5424017" y="1846427"/>
                  <a:ext cx="86196" cy="135014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正方形/長方形 302">
                  <a:extLst>
                    <a:ext uri="{FF2B5EF4-FFF2-40B4-BE49-F238E27FC236}">
                      <a16:creationId xmlns:a16="http://schemas.microsoft.com/office/drawing/2014/main" id="{26EC2C93-FF2F-4F0E-A139-38218A86E80A}"/>
                    </a:ext>
                  </a:extLst>
                </p:cNvPr>
                <p:cNvSpPr/>
                <p:nvPr/>
              </p:nvSpPr>
              <p:spPr bwMode="auto">
                <a:xfrm>
                  <a:off x="5338291" y="1932760"/>
                  <a:ext cx="257645" cy="135014"/>
                </a:xfrm>
                <a:prstGeom prst="rect">
                  <a:avLst/>
                </a:prstGeom>
                <a:solidFill>
                  <a:srgbClr val="CC66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正方形/長方形 303">
                  <a:extLst>
                    <a:ext uri="{FF2B5EF4-FFF2-40B4-BE49-F238E27FC236}">
                      <a16:creationId xmlns:a16="http://schemas.microsoft.com/office/drawing/2014/main" id="{8C49E611-B0E4-4D71-AF7A-08002276B494}"/>
                    </a:ext>
                  </a:extLst>
                </p:cNvPr>
                <p:cNvSpPr/>
                <p:nvPr/>
              </p:nvSpPr>
              <p:spPr bwMode="auto">
                <a:xfrm>
                  <a:off x="5390679" y="1932760"/>
                  <a:ext cx="152871" cy="135014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四角形: 上の 2 つの角を丸める 304">
                  <a:extLst>
                    <a:ext uri="{FF2B5EF4-FFF2-40B4-BE49-F238E27FC236}">
                      <a16:creationId xmlns:a16="http://schemas.microsoft.com/office/drawing/2014/main" id="{5EC8D498-7137-4F70-8541-D1CE125A0202}"/>
                    </a:ext>
                  </a:extLst>
                </p:cNvPr>
                <p:cNvSpPr/>
                <p:nvPr/>
              </p:nvSpPr>
              <p:spPr bwMode="auto">
                <a:xfrm>
                  <a:off x="5213147" y="2548180"/>
                  <a:ext cx="507936" cy="250749"/>
                </a:xfrm>
                <a:prstGeom prst="round2SameRect">
                  <a:avLst>
                    <a:gd name="adj1" fmla="val 24817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正方形/長方形 305">
                  <a:extLst>
                    <a:ext uri="{FF2B5EF4-FFF2-40B4-BE49-F238E27FC236}">
                      <a16:creationId xmlns:a16="http://schemas.microsoft.com/office/drawing/2014/main" id="{0AD964D5-6AD2-456E-B8F2-D32ED6EECF2D}"/>
                    </a:ext>
                  </a:extLst>
                </p:cNvPr>
                <p:cNvSpPr/>
                <p:nvPr/>
              </p:nvSpPr>
              <p:spPr bwMode="auto">
                <a:xfrm>
                  <a:off x="5283548" y="2027403"/>
                  <a:ext cx="367134" cy="135014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正方形/長方形 306">
                  <a:extLst>
                    <a:ext uri="{FF2B5EF4-FFF2-40B4-BE49-F238E27FC236}">
                      <a16:creationId xmlns:a16="http://schemas.microsoft.com/office/drawing/2014/main" id="{4761E60E-8EBE-44DB-8F8D-5A31CD6ECA42}"/>
                    </a:ext>
                  </a:extLst>
                </p:cNvPr>
                <p:cNvSpPr/>
                <p:nvPr/>
              </p:nvSpPr>
              <p:spPr bwMode="auto">
                <a:xfrm>
                  <a:off x="5283548" y="2413166"/>
                  <a:ext cx="367134" cy="135014"/>
                </a:xfrm>
                <a:prstGeom prst="rect">
                  <a:avLst/>
                </a:prstGeom>
                <a:pattFill prst="dkHorz">
                  <a:fgClr>
                    <a:srgbClr val="CC9900"/>
                  </a:fgClr>
                  <a:bgClr>
                    <a:srgbClr val="CC66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正方形/長方形 307">
                  <a:extLst>
                    <a:ext uri="{FF2B5EF4-FFF2-40B4-BE49-F238E27FC236}">
                      <a16:creationId xmlns:a16="http://schemas.microsoft.com/office/drawing/2014/main" id="{E2A46EFB-8015-4CCD-B765-5C2452D08B23}"/>
                    </a:ext>
                  </a:extLst>
                </p:cNvPr>
                <p:cNvSpPr/>
                <p:nvPr/>
              </p:nvSpPr>
              <p:spPr bwMode="auto">
                <a:xfrm>
                  <a:off x="5252567" y="2147219"/>
                  <a:ext cx="429096" cy="272631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楕円 308">
                  <a:extLst>
                    <a:ext uri="{FF2B5EF4-FFF2-40B4-BE49-F238E27FC236}">
                      <a16:creationId xmlns:a16="http://schemas.microsoft.com/office/drawing/2014/main" id="{73409BBB-15FD-463A-B120-643FD5239D99}"/>
                    </a:ext>
                  </a:extLst>
                </p:cNvPr>
                <p:cNvSpPr/>
                <p:nvPr/>
              </p:nvSpPr>
              <p:spPr bwMode="auto">
                <a:xfrm>
                  <a:off x="5290667" y="2107809"/>
                  <a:ext cx="352896" cy="352896"/>
                </a:xfrm>
                <a:prstGeom prst="ellipse">
                  <a:avLst/>
                </a:prstGeom>
                <a:solidFill>
                  <a:srgbClr val="CC99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0" name="楕円 309">
                  <a:extLst>
                    <a:ext uri="{FF2B5EF4-FFF2-40B4-BE49-F238E27FC236}">
                      <a16:creationId xmlns:a16="http://schemas.microsoft.com/office/drawing/2014/main" id="{B5567CBB-96CB-4D61-A836-319D9034AA26}"/>
                    </a:ext>
                  </a:extLst>
                </p:cNvPr>
                <p:cNvSpPr/>
                <p:nvPr/>
              </p:nvSpPr>
              <p:spPr bwMode="auto">
                <a:xfrm>
                  <a:off x="5351994" y="2169136"/>
                  <a:ext cx="230242" cy="230242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四角形: 上の 2 つの角を丸める 310">
                  <a:extLst>
                    <a:ext uri="{FF2B5EF4-FFF2-40B4-BE49-F238E27FC236}">
                      <a16:creationId xmlns:a16="http://schemas.microsoft.com/office/drawing/2014/main" id="{F94D6B69-4AFA-457C-97FE-71189B16727A}"/>
                    </a:ext>
                  </a:extLst>
                </p:cNvPr>
                <p:cNvSpPr/>
                <p:nvPr/>
              </p:nvSpPr>
              <p:spPr bwMode="auto">
                <a:xfrm>
                  <a:off x="5169224" y="2747239"/>
                  <a:ext cx="595782" cy="5168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四角形: 上の 2 つの角を丸める 311">
                  <a:extLst>
                    <a:ext uri="{FF2B5EF4-FFF2-40B4-BE49-F238E27FC236}">
                      <a16:creationId xmlns:a16="http://schemas.microsoft.com/office/drawing/2014/main" id="{4DA68FC0-3FBC-4359-A9E9-3C92157F65BF}"/>
                    </a:ext>
                  </a:extLst>
                </p:cNvPr>
                <p:cNvSpPr/>
                <p:nvPr/>
              </p:nvSpPr>
              <p:spPr bwMode="auto">
                <a:xfrm>
                  <a:off x="5157317" y="1743942"/>
                  <a:ext cx="619596" cy="1178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四角形: 上の 2 つの角を丸める 312">
                  <a:extLst>
                    <a:ext uri="{FF2B5EF4-FFF2-40B4-BE49-F238E27FC236}">
                      <a16:creationId xmlns:a16="http://schemas.microsoft.com/office/drawing/2014/main" id="{900D7E9F-EE2F-40A8-B41A-F947FA9DFFF4}"/>
                    </a:ext>
                  </a:extLst>
                </p:cNvPr>
                <p:cNvSpPr/>
                <p:nvPr/>
              </p:nvSpPr>
              <p:spPr bwMode="auto">
                <a:xfrm>
                  <a:off x="5247805" y="1752026"/>
                  <a:ext cx="438620" cy="1178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四角形: 上の 2 つの角を丸める 313">
                  <a:extLst>
                    <a:ext uri="{FF2B5EF4-FFF2-40B4-BE49-F238E27FC236}">
                      <a16:creationId xmlns:a16="http://schemas.microsoft.com/office/drawing/2014/main" id="{5F003801-AF10-4BF9-8C23-23A8CED7285B}"/>
                    </a:ext>
                  </a:extLst>
                </p:cNvPr>
                <p:cNvSpPr/>
                <p:nvPr/>
              </p:nvSpPr>
              <p:spPr bwMode="auto">
                <a:xfrm>
                  <a:off x="5383515" y="1729653"/>
                  <a:ext cx="181446" cy="14646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8" name="四角形: 上の 2 つの角を丸める 297">
                <a:extLst>
                  <a:ext uri="{FF2B5EF4-FFF2-40B4-BE49-F238E27FC236}">
                    <a16:creationId xmlns:a16="http://schemas.microsoft.com/office/drawing/2014/main" id="{FA3A1550-9C74-4C5E-AA1F-27BC4A1DA9AE}"/>
                  </a:ext>
                </a:extLst>
              </p:cNvPr>
              <p:cNvSpPr/>
              <p:nvPr/>
            </p:nvSpPr>
            <p:spPr bwMode="auto">
              <a:xfrm>
                <a:off x="2509779" y="2624138"/>
                <a:ext cx="1035115" cy="1800200"/>
              </a:xfrm>
              <a:prstGeom prst="round2SameRect">
                <a:avLst>
                  <a:gd name="adj1" fmla="val 32862"/>
                  <a:gd name="adj2" fmla="val 13987"/>
                </a:avLst>
              </a:prstGeom>
              <a:solidFill>
                <a:schemeClr val="bg1">
                  <a:lumMod val="65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四角形: 上の 2 つの角を丸める 298">
                <a:extLst>
                  <a:ext uri="{FF2B5EF4-FFF2-40B4-BE49-F238E27FC236}">
                    <a16:creationId xmlns:a16="http://schemas.microsoft.com/office/drawing/2014/main" id="{430B843E-CE31-4BC5-8502-0D2074AD69ED}"/>
                  </a:ext>
                </a:extLst>
              </p:cNvPr>
              <p:cNvSpPr/>
              <p:nvPr/>
            </p:nvSpPr>
            <p:spPr bwMode="auto">
              <a:xfrm>
                <a:off x="2589814" y="4419111"/>
                <a:ext cx="875044" cy="1300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四角形: 角を丸くする 299">
                <a:extLst>
                  <a:ext uri="{FF2B5EF4-FFF2-40B4-BE49-F238E27FC236}">
                    <a16:creationId xmlns:a16="http://schemas.microsoft.com/office/drawing/2014/main" id="{88B97F7F-7DC4-47AA-9340-1AED33977EEF}"/>
                  </a:ext>
                </a:extLst>
              </p:cNvPr>
              <p:cNvSpPr/>
              <p:nvPr/>
            </p:nvSpPr>
            <p:spPr bwMode="auto">
              <a:xfrm>
                <a:off x="2492321" y="4196745"/>
                <a:ext cx="1070030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四角形: 角を丸くする 300">
                <a:extLst>
                  <a:ext uri="{FF2B5EF4-FFF2-40B4-BE49-F238E27FC236}">
                    <a16:creationId xmlns:a16="http://schemas.microsoft.com/office/drawing/2014/main" id="{A617DB1C-A0E7-45BA-97B5-5532F60484A0}"/>
                  </a:ext>
                </a:extLst>
              </p:cNvPr>
              <p:cNvSpPr/>
              <p:nvPr/>
            </p:nvSpPr>
            <p:spPr bwMode="auto">
              <a:xfrm>
                <a:off x="2492321" y="2982307"/>
                <a:ext cx="1070030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F84CD62B-87EA-4DD3-8728-8DDE39CE393F}"/>
                </a:ext>
              </a:extLst>
            </p:cNvPr>
            <p:cNvSpPr/>
            <p:nvPr/>
          </p:nvSpPr>
          <p:spPr bwMode="auto">
            <a:xfrm>
              <a:off x="2720732" y="5970498"/>
              <a:ext cx="626318" cy="355574"/>
            </a:xfrm>
            <a:custGeom>
              <a:avLst/>
              <a:gdLst>
                <a:gd name="connsiteX0" fmla="*/ 1145182 w 1305146"/>
                <a:gd name="connsiteY0" fmla="*/ 51461 h 740959"/>
                <a:gd name="connsiteX1" fmla="*/ 1305146 w 1305146"/>
                <a:gd name="connsiteY1" fmla="*/ 51461 h 740959"/>
                <a:gd name="connsiteX2" fmla="*/ 1067413 w 1305146"/>
                <a:gd name="connsiteY2" fmla="*/ 398667 h 740959"/>
                <a:gd name="connsiteX3" fmla="*/ 1301782 w 1305146"/>
                <a:gd name="connsiteY3" fmla="*/ 740959 h 740959"/>
                <a:gd name="connsiteX4" fmla="*/ 1141818 w 1305146"/>
                <a:gd name="connsiteY4" fmla="*/ 740959 h 740959"/>
                <a:gd name="connsiteX5" fmla="*/ 987431 w 1305146"/>
                <a:gd name="connsiteY5" fmla="*/ 515479 h 740959"/>
                <a:gd name="connsiteX6" fmla="*/ 833043 w 1305146"/>
                <a:gd name="connsiteY6" fmla="*/ 740959 h 740959"/>
                <a:gd name="connsiteX7" fmla="*/ 673079 w 1305146"/>
                <a:gd name="connsiteY7" fmla="*/ 740959 h 740959"/>
                <a:gd name="connsiteX8" fmla="*/ 1055527 w 1305146"/>
                <a:gd name="connsiteY8" fmla="*/ 182401 h 740959"/>
                <a:gd name="connsiteX9" fmla="*/ 733558 w 1305146"/>
                <a:gd name="connsiteY9" fmla="*/ 182401 h 740959"/>
                <a:gd name="connsiteX10" fmla="*/ 733558 w 1305146"/>
                <a:gd name="connsiteY10" fmla="*/ 52372 h 740959"/>
                <a:gd name="connsiteX11" fmla="*/ 1144558 w 1305146"/>
                <a:gd name="connsiteY11" fmla="*/ 52372 h 740959"/>
                <a:gd name="connsiteX12" fmla="*/ 201583 w 1305146"/>
                <a:gd name="connsiteY12" fmla="*/ 3083 h 740959"/>
                <a:gd name="connsiteX13" fmla="*/ 328513 w 1305146"/>
                <a:gd name="connsiteY13" fmla="*/ 3083 h 740959"/>
                <a:gd name="connsiteX14" fmla="*/ 315542 w 1305146"/>
                <a:gd name="connsiteY14" fmla="*/ 138097 h 740959"/>
                <a:gd name="connsiteX15" fmla="*/ 506598 w 1305146"/>
                <a:gd name="connsiteY15" fmla="*/ 138097 h 740959"/>
                <a:gd name="connsiteX16" fmla="*/ 602860 w 1305146"/>
                <a:gd name="connsiteY16" fmla="*/ 138097 h 740959"/>
                <a:gd name="connsiteX17" fmla="*/ 641183 w 1305146"/>
                <a:gd name="connsiteY17" fmla="*/ 138097 h 740959"/>
                <a:gd name="connsiteX18" fmla="*/ 596321 w 1305146"/>
                <a:gd name="connsiteY18" fmla="*/ 740958 h 740959"/>
                <a:gd name="connsiteX19" fmla="*/ 461736 w 1305146"/>
                <a:gd name="connsiteY19" fmla="*/ 740958 h 740959"/>
                <a:gd name="connsiteX20" fmla="*/ 496922 w 1305146"/>
                <a:gd name="connsiteY20" fmla="*/ 268126 h 740959"/>
                <a:gd name="connsiteX21" fmla="*/ 303051 w 1305146"/>
                <a:gd name="connsiteY21" fmla="*/ 268126 h 740959"/>
                <a:gd name="connsiteX22" fmla="*/ 257628 w 1305146"/>
                <a:gd name="connsiteY22" fmla="*/ 740959 h 740959"/>
                <a:gd name="connsiteX23" fmla="*/ 130698 w 1305146"/>
                <a:gd name="connsiteY23" fmla="*/ 740959 h 740959"/>
                <a:gd name="connsiteX24" fmla="*/ 176121 w 1305146"/>
                <a:gd name="connsiteY24" fmla="*/ 268126 h 740959"/>
                <a:gd name="connsiteX25" fmla="*/ 0 w 1305146"/>
                <a:gd name="connsiteY25" fmla="*/ 268126 h 740959"/>
                <a:gd name="connsiteX26" fmla="*/ 0 w 1305146"/>
                <a:gd name="connsiteY26" fmla="*/ 138097 h 740959"/>
                <a:gd name="connsiteX27" fmla="*/ 188612 w 1305146"/>
                <a:gd name="connsiteY27" fmla="*/ 138097 h 740959"/>
                <a:gd name="connsiteX28" fmla="*/ 549493 w 1305146"/>
                <a:gd name="connsiteY28" fmla="*/ 0 h 740959"/>
                <a:gd name="connsiteX29" fmla="*/ 679522 w 1305146"/>
                <a:gd name="connsiteY29" fmla="*/ 0 h 740959"/>
                <a:gd name="connsiteX30" fmla="*/ 679522 w 1305146"/>
                <a:gd name="connsiteY30" fmla="*/ 102161 h 740959"/>
                <a:gd name="connsiteX31" fmla="*/ 549493 w 1305146"/>
                <a:gd name="connsiteY31" fmla="*/ 102161 h 740959"/>
                <a:gd name="connsiteX32" fmla="*/ 387568 w 1305146"/>
                <a:gd name="connsiteY32" fmla="*/ 0 h 740959"/>
                <a:gd name="connsiteX33" fmla="*/ 517597 w 1305146"/>
                <a:gd name="connsiteY33" fmla="*/ 0 h 740959"/>
                <a:gd name="connsiteX34" fmla="*/ 517597 w 1305146"/>
                <a:gd name="connsiteY34" fmla="*/ 102161 h 740959"/>
                <a:gd name="connsiteX35" fmla="*/ 387568 w 1305146"/>
                <a:gd name="connsiteY35" fmla="*/ 102161 h 740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305146" h="740959">
                  <a:moveTo>
                    <a:pt x="1145182" y="51461"/>
                  </a:moveTo>
                  <a:lnTo>
                    <a:pt x="1305146" y="51461"/>
                  </a:lnTo>
                  <a:lnTo>
                    <a:pt x="1067413" y="398667"/>
                  </a:lnTo>
                  <a:lnTo>
                    <a:pt x="1301782" y="740959"/>
                  </a:lnTo>
                  <a:lnTo>
                    <a:pt x="1141818" y="740959"/>
                  </a:lnTo>
                  <a:lnTo>
                    <a:pt x="987431" y="515479"/>
                  </a:lnTo>
                  <a:lnTo>
                    <a:pt x="833043" y="740959"/>
                  </a:lnTo>
                  <a:lnTo>
                    <a:pt x="673079" y="740959"/>
                  </a:lnTo>
                  <a:lnTo>
                    <a:pt x="1055527" y="182401"/>
                  </a:lnTo>
                  <a:lnTo>
                    <a:pt x="733558" y="182401"/>
                  </a:lnTo>
                  <a:lnTo>
                    <a:pt x="733558" y="52372"/>
                  </a:lnTo>
                  <a:lnTo>
                    <a:pt x="1144558" y="52372"/>
                  </a:lnTo>
                  <a:close/>
                  <a:moveTo>
                    <a:pt x="201583" y="3083"/>
                  </a:moveTo>
                  <a:lnTo>
                    <a:pt x="328513" y="3083"/>
                  </a:lnTo>
                  <a:lnTo>
                    <a:pt x="315542" y="138097"/>
                  </a:lnTo>
                  <a:lnTo>
                    <a:pt x="506598" y="138097"/>
                  </a:lnTo>
                  <a:lnTo>
                    <a:pt x="602860" y="138097"/>
                  </a:lnTo>
                  <a:lnTo>
                    <a:pt x="641183" y="138097"/>
                  </a:lnTo>
                  <a:lnTo>
                    <a:pt x="596321" y="740958"/>
                  </a:lnTo>
                  <a:lnTo>
                    <a:pt x="461736" y="740958"/>
                  </a:lnTo>
                  <a:lnTo>
                    <a:pt x="496922" y="268126"/>
                  </a:lnTo>
                  <a:lnTo>
                    <a:pt x="303051" y="268126"/>
                  </a:lnTo>
                  <a:lnTo>
                    <a:pt x="257628" y="740959"/>
                  </a:lnTo>
                  <a:lnTo>
                    <a:pt x="130698" y="740959"/>
                  </a:lnTo>
                  <a:lnTo>
                    <a:pt x="176121" y="268126"/>
                  </a:lnTo>
                  <a:lnTo>
                    <a:pt x="0" y="268126"/>
                  </a:lnTo>
                  <a:lnTo>
                    <a:pt x="0" y="138097"/>
                  </a:lnTo>
                  <a:lnTo>
                    <a:pt x="188612" y="138097"/>
                  </a:lnTo>
                  <a:close/>
                  <a:moveTo>
                    <a:pt x="549493" y="0"/>
                  </a:moveTo>
                  <a:lnTo>
                    <a:pt x="679522" y="0"/>
                  </a:lnTo>
                  <a:lnTo>
                    <a:pt x="679522" y="102161"/>
                  </a:lnTo>
                  <a:lnTo>
                    <a:pt x="549493" y="102161"/>
                  </a:lnTo>
                  <a:close/>
                  <a:moveTo>
                    <a:pt x="387568" y="0"/>
                  </a:moveTo>
                  <a:lnTo>
                    <a:pt x="517597" y="0"/>
                  </a:lnTo>
                  <a:lnTo>
                    <a:pt x="517597" y="102161"/>
                  </a:lnTo>
                  <a:lnTo>
                    <a:pt x="387568" y="102161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9" name="グループ化 318">
            <a:extLst>
              <a:ext uri="{FF2B5EF4-FFF2-40B4-BE49-F238E27FC236}">
                <a16:creationId xmlns:a16="http://schemas.microsoft.com/office/drawing/2014/main" id="{4D05C745-7381-4A30-8F75-48CF817A1B45}"/>
              </a:ext>
            </a:extLst>
          </p:cNvPr>
          <p:cNvGrpSpPr/>
          <p:nvPr/>
        </p:nvGrpSpPr>
        <p:grpSpPr>
          <a:xfrm>
            <a:off x="2150976" y="3834215"/>
            <a:ext cx="756512" cy="2480860"/>
            <a:chOff x="1015946" y="3584685"/>
            <a:chExt cx="1070030" cy="3508992"/>
          </a:xfrm>
        </p:grpSpPr>
        <p:grpSp>
          <p:nvGrpSpPr>
            <p:cNvPr id="320" name="グループ化 319">
              <a:extLst>
                <a:ext uri="{FF2B5EF4-FFF2-40B4-BE49-F238E27FC236}">
                  <a16:creationId xmlns:a16="http://schemas.microsoft.com/office/drawing/2014/main" id="{5B328552-42AD-49E5-885F-755F84557780}"/>
                </a:ext>
              </a:extLst>
            </p:cNvPr>
            <p:cNvGrpSpPr/>
            <p:nvPr/>
          </p:nvGrpSpPr>
          <p:grpSpPr>
            <a:xfrm>
              <a:off x="1015946" y="3584685"/>
              <a:ext cx="1070030" cy="3508992"/>
              <a:chOff x="1015946" y="1040148"/>
              <a:chExt cx="1070030" cy="3508992"/>
            </a:xfrm>
          </p:grpSpPr>
          <p:grpSp>
            <p:nvGrpSpPr>
              <p:cNvPr id="322" name="グループ化 321">
                <a:extLst>
                  <a:ext uri="{FF2B5EF4-FFF2-40B4-BE49-F238E27FC236}">
                    <a16:creationId xmlns:a16="http://schemas.microsoft.com/office/drawing/2014/main" id="{C8F2BE12-7621-421D-9AF4-59864EEC4199}"/>
                  </a:ext>
                </a:extLst>
              </p:cNvPr>
              <p:cNvGrpSpPr/>
              <p:nvPr/>
            </p:nvGrpSpPr>
            <p:grpSpPr>
              <a:xfrm>
                <a:off x="1258429" y="1040148"/>
                <a:ext cx="585064" cy="496734"/>
                <a:chOff x="4120408" y="2977271"/>
                <a:chExt cx="585064" cy="49673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1C6FA6BE-5A4D-4D4A-BEA9-3474FD529575}"/>
                    </a:ext>
                  </a:extLst>
                </p:cNvPr>
                <p:cNvSpPr/>
                <p:nvPr/>
              </p:nvSpPr>
              <p:spPr bwMode="auto">
                <a:xfrm>
                  <a:off x="4135913" y="3012827"/>
                  <a:ext cx="554054" cy="350602"/>
                </a:xfrm>
                <a:custGeom>
                  <a:avLst/>
                  <a:gdLst>
                    <a:gd name="connsiteX0" fmla="*/ 1313474 w 1485165"/>
                    <a:gd name="connsiteY0" fmla="*/ 194319 h 939805"/>
                    <a:gd name="connsiteX1" fmla="*/ 1146172 w 1485165"/>
                    <a:gd name="connsiteY1" fmla="*/ 361621 h 939805"/>
                    <a:gd name="connsiteX2" fmla="*/ 1146172 w 1485165"/>
                    <a:gd name="connsiteY2" fmla="*/ 599741 h 939805"/>
                    <a:gd name="connsiteX3" fmla="*/ 1313474 w 1485165"/>
                    <a:gd name="connsiteY3" fmla="*/ 767043 h 939805"/>
                    <a:gd name="connsiteX4" fmla="*/ 1480776 w 1485165"/>
                    <a:gd name="connsiteY4" fmla="*/ 767043 h 939805"/>
                    <a:gd name="connsiteX5" fmla="*/ 1480776 w 1485165"/>
                    <a:gd name="connsiteY5" fmla="*/ 194319 h 939805"/>
                    <a:gd name="connsiteX6" fmla="*/ 5717 w 1485165"/>
                    <a:gd name="connsiteY6" fmla="*/ 194319 h 939805"/>
                    <a:gd name="connsiteX7" fmla="*/ 5717 w 1485165"/>
                    <a:gd name="connsiteY7" fmla="*/ 767043 h 939805"/>
                    <a:gd name="connsiteX8" fmla="*/ 173019 w 1485165"/>
                    <a:gd name="connsiteY8" fmla="*/ 767043 h 939805"/>
                    <a:gd name="connsiteX9" fmla="*/ 340321 w 1485165"/>
                    <a:gd name="connsiteY9" fmla="*/ 599741 h 939805"/>
                    <a:gd name="connsiteX10" fmla="*/ 340321 w 1485165"/>
                    <a:gd name="connsiteY10" fmla="*/ 361621 h 939805"/>
                    <a:gd name="connsiteX11" fmla="*/ 173019 w 1485165"/>
                    <a:gd name="connsiteY11" fmla="*/ 194319 h 939805"/>
                    <a:gd name="connsiteX12" fmla="*/ 0 w 1485165"/>
                    <a:gd name="connsiteY12" fmla="*/ 0 h 939805"/>
                    <a:gd name="connsiteX13" fmla="*/ 341976 w 1485165"/>
                    <a:gd name="connsiteY13" fmla="*/ 12797 h 939805"/>
                    <a:gd name="connsiteX14" fmla="*/ 742582 w 1485165"/>
                    <a:gd name="connsiteY14" fmla="*/ 17666 h 939805"/>
                    <a:gd name="connsiteX15" fmla="*/ 1143188 w 1485165"/>
                    <a:gd name="connsiteY15" fmla="*/ 12797 h 939805"/>
                    <a:gd name="connsiteX16" fmla="*/ 1485165 w 1485165"/>
                    <a:gd name="connsiteY16" fmla="*/ 0 h 939805"/>
                    <a:gd name="connsiteX17" fmla="*/ 1485165 w 1485165"/>
                    <a:gd name="connsiteY17" fmla="*/ 939805 h 939805"/>
                    <a:gd name="connsiteX18" fmla="*/ 0 w 1485165"/>
                    <a:gd name="connsiteY18" fmla="*/ 939805 h 939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485165" h="939805">
                      <a:moveTo>
                        <a:pt x="1313474" y="194319"/>
                      </a:moveTo>
                      <a:cubicBezTo>
                        <a:pt x="1221076" y="194319"/>
                        <a:pt x="1146172" y="269223"/>
                        <a:pt x="1146172" y="361621"/>
                      </a:cubicBezTo>
                      <a:lnTo>
                        <a:pt x="1146172" y="599741"/>
                      </a:lnTo>
                      <a:cubicBezTo>
                        <a:pt x="1146172" y="692139"/>
                        <a:pt x="1221076" y="767043"/>
                        <a:pt x="1313474" y="767043"/>
                      </a:cubicBezTo>
                      <a:lnTo>
                        <a:pt x="1480776" y="767043"/>
                      </a:lnTo>
                      <a:lnTo>
                        <a:pt x="1480776" y="194319"/>
                      </a:lnTo>
                      <a:close/>
                      <a:moveTo>
                        <a:pt x="5717" y="194319"/>
                      </a:moveTo>
                      <a:lnTo>
                        <a:pt x="5717" y="767043"/>
                      </a:lnTo>
                      <a:lnTo>
                        <a:pt x="173019" y="767043"/>
                      </a:lnTo>
                      <a:cubicBezTo>
                        <a:pt x="265417" y="767043"/>
                        <a:pt x="340321" y="692139"/>
                        <a:pt x="340321" y="599741"/>
                      </a:cubicBezTo>
                      <a:lnTo>
                        <a:pt x="340321" y="361621"/>
                      </a:lnTo>
                      <a:cubicBezTo>
                        <a:pt x="340321" y="269223"/>
                        <a:pt x="265417" y="194319"/>
                        <a:pt x="173019" y="194319"/>
                      </a:cubicBezTo>
                      <a:close/>
                      <a:moveTo>
                        <a:pt x="0" y="0"/>
                      </a:moveTo>
                      <a:lnTo>
                        <a:pt x="341976" y="12797"/>
                      </a:lnTo>
                      <a:cubicBezTo>
                        <a:pt x="471376" y="15989"/>
                        <a:pt x="605355" y="17666"/>
                        <a:pt x="742582" y="17666"/>
                      </a:cubicBezTo>
                      <a:cubicBezTo>
                        <a:pt x="879810" y="17666"/>
                        <a:pt x="1013789" y="15989"/>
                        <a:pt x="1143188" y="12797"/>
                      </a:cubicBezTo>
                      <a:lnTo>
                        <a:pt x="1485165" y="0"/>
                      </a:lnTo>
                      <a:lnTo>
                        <a:pt x="1485165" y="939805"/>
                      </a:lnTo>
                      <a:lnTo>
                        <a:pt x="0" y="93980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2" name="グループ化 341">
                  <a:extLst>
                    <a:ext uri="{FF2B5EF4-FFF2-40B4-BE49-F238E27FC236}">
                      <a16:creationId xmlns:a16="http://schemas.microsoft.com/office/drawing/2014/main" id="{E9738FC2-F1B5-49FA-8F23-B064D7052B58}"/>
                    </a:ext>
                  </a:extLst>
                </p:cNvPr>
                <p:cNvGrpSpPr/>
                <p:nvPr/>
              </p:nvGrpSpPr>
              <p:grpSpPr>
                <a:xfrm>
                  <a:off x="4120408" y="2977271"/>
                  <a:ext cx="585064" cy="496734"/>
                  <a:chOff x="4120408" y="2977271"/>
                  <a:chExt cx="585064" cy="453317"/>
                </a:xfrm>
                <a:grpFill/>
              </p:grpSpPr>
              <p:sp>
                <p:nvSpPr>
                  <p:cNvPr id="343" name="四角形: 上の 2 つの角を丸める 342">
                    <a:extLst>
                      <a:ext uri="{FF2B5EF4-FFF2-40B4-BE49-F238E27FC236}">
                        <a16:creationId xmlns:a16="http://schemas.microsoft.com/office/drawing/2014/main" id="{D475FA69-07CA-4E6D-8FB1-5FE5B866BE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0408" y="2977271"/>
                    <a:ext cx="33579" cy="45331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4" name="四角形: 上の 2 つの角を丸める 343">
                    <a:extLst>
                      <a:ext uri="{FF2B5EF4-FFF2-40B4-BE49-F238E27FC236}">
                        <a16:creationId xmlns:a16="http://schemas.microsoft.com/office/drawing/2014/main" id="{B24F69D3-8ACD-407D-BEC9-667D9318D2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1893" y="2977271"/>
                    <a:ext cx="33579" cy="45331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B4ADEAB4-988E-4B13-AF41-DDF1D7863678}"/>
                  </a:ext>
                </a:extLst>
              </p:cNvPr>
              <p:cNvGrpSpPr/>
              <p:nvPr/>
            </p:nvGrpSpPr>
            <p:grpSpPr>
              <a:xfrm>
                <a:off x="1435388" y="1094562"/>
                <a:ext cx="231146" cy="398903"/>
                <a:chOff x="5157317" y="1729653"/>
                <a:chExt cx="619596" cy="106927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28" name="正方形/長方形 327">
                  <a:extLst>
                    <a:ext uri="{FF2B5EF4-FFF2-40B4-BE49-F238E27FC236}">
                      <a16:creationId xmlns:a16="http://schemas.microsoft.com/office/drawing/2014/main" id="{B1CCF033-2891-4AEA-9158-30545BAA75DE}"/>
                    </a:ext>
                  </a:extLst>
                </p:cNvPr>
                <p:cNvSpPr/>
                <p:nvPr/>
              </p:nvSpPr>
              <p:spPr bwMode="auto">
                <a:xfrm>
                  <a:off x="5424017" y="1846427"/>
                  <a:ext cx="86196" cy="135014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正方形/長方形 328">
                  <a:extLst>
                    <a:ext uri="{FF2B5EF4-FFF2-40B4-BE49-F238E27FC236}">
                      <a16:creationId xmlns:a16="http://schemas.microsoft.com/office/drawing/2014/main" id="{6181CADA-7401-40E4-80E2-9EC0B27EE97D}"/>
                    </a:ext>
                  </a:extLst>
                </p:cNvPr>
                <p:cNvSpPr/>
                <p:nvPr/>
              </p:nvSpPr>
              <p:spPr bwMode="auto">
                <a:xfrm>
                  <a:off x="5338291" y="1932760"/>
                  <a:ext cx="257645" cy="135014"/>
                </a:xfrm>
                <a:prstGeom prst="rect">
                  <a:avLst/>
                </a:prstGeom>
                <a:solidFill>
                  <a:srgbClr val="CC66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正方形/長方形 329">
                  <a:extLst>
                    <a:ext uri="{FF2B5EF4-FFF2-40B4-BE49-F238E27FC236}">
                      <a16:creationId xmlns:a16="http://schemas.microsoft.com/office/drawing/2014/main" id="{F450EB90-DFEF-4E90-9EDE-3A95F9C4DE3F}"/>
                    </a:ext>
                  </a:extLst>
                </p:cNvPr>
                <p:cNvSpPr/>
                <p:nvPr/>
              </p:nvSpPr>
              <p:spPr bwMode="auto">
                <a:xfrm>
                  <a:off x="5390679" y="1932760"/>
                  <a:ext cx="152871" cy="135014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四角形: 上の 2 つの角を丸める 330">
                  <a:extLst>
                    <a:ext uri="{FF2B5EF4-FFF2-40B4-BE49-F238E27FC236}">
                      <a16:creationId xmlns:a16="http://schemas.microsoft.com/office/drawing/2014/main" id="{6BD56EF7-B032-4EF6-B184-FD572D4A6606}"/>
                    </a:ext>
                  </a:extLst>
                </p:cNvPr>
                <p:cNvSpPr/>
                <p:nvPr/>
              </p:nvSpPr>
              <p:spPr bwMode="auto">
                <a:xfrm>
                  <a:off x="5213147" y="2548180"/>
                  <a:ext cx="507936" cy="250749"/>
                </a:xfrm>
                <a:prstGeom prst="round2SameRect">
                  <a:avLst>
                    <a:gd name="adj1" fmla="val 24817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正方形/長方形 331">
                  <a:extLst>
                    <a:ext uri="{FF2B5EF4-FFF2-40B4-BE49-F238E27FC236}">
                      <a16:creationId xmlns:a16="http://schemas.microsoft.com/office/drawing/2014/main" id="{8CD066C2-BDF6-4F3C-BA61-605A95F26476}"/>
                    </a:ext>
                  </a:extLst>
                </p:cNvPr>
                <p:cNvSpPr/>
                <p:nvPr/>
              </p:nvSpPr>
              <p:spPr bwMode="auto">
                <a:xfrm>
                  <a:off x="5283548" y="2027403"/>
                  <a:ext cx="367134" cy="135014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正方形/長方形 332">
                  <a:extLst>
                    <a:ext uri="{FF2B5EF4-FFF2-40B4-BE49-F238E27FC236}">
                      <a16:creationId xmlns:a16="http://schemas.microsoft.com/office/drawing/2014/main" id="{39287751-C908-4D3C-81FB-41189B9B4BE0}"/>
                    </a:ext>
                  </a:extLst>
                </p:cNvPr>
                <p:cNvSpPr/>
                <p:nvPr/>
              </p:nvSpPr>
              <p:spPr bwMode="auto">
                <a:xfrm>
                  <a:off x="5283548" y="2413166"/>
                  <a:ext cx="367134" cy="135014"/>
                </a:xfrm>
                <a:prstGeom prst="rect">
                  <a:avLst/>
                </a:prstGeom>
                <a:pattFill prst="dkHorz">
                  <a:fgClr>
                    <a:srgbClr val="CC9900"/>
                  </a:fgClr>
                  <a:bgClr>
                    <a:srgbClr val="CC66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正方形/長方形 333">
                  <a:extLst>
                    <a:ext uri="{FF2B5EF4-FFF2-40B4-BE49-F238E27FC236}">
                      <a16:creationId xmlns:a16="http://schemas.microsoft.com/office/drawing/2014/main" id="{D2BC34D7-A0CC-4EFA-9089-EFC973745F02}"/>
                    </a:ext>
                  </a:extLst>
                </p:cNvPr>
                <p:cNvSpPr/>
                <p:nvPr/>
              </p:nvSpPr>
              <p:spPr bwMode="auto">
                <a:xfrm>
                  <a:off x="5252567" y="2147219"/>
                  <a:ext cx="429096" cy="272631"/>
                </a:xfrm>
                <a:prstGeom prst="rect">
                  <a:avLst/>
                </a:prstGeom>
                <a:solidFill>
                  <a:srgbClr val="CC99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楕円 334">
                  <a:extLst>
                    <a:ext uri="{FF2B5EF4-FFF2-40B4-BE49-F238E27FC236}">
                      <a16:creationId xmlns:a16="http://schemas.microsoft.com/office/drawing/2014/main" id="{A8AF1468-63B6-4C8B-B2D4-D942BA5D9892}"/>
                    </a:ext>
                  </a:extLst>
                </p:cNvPr>
                <p:cNvSpPr/>
                <p:nvPr/>
              </p:nvSpPr>
              <p:spPr bwMode="auto">
                <a:xfrm>
                  <a:off x="5290667" y="2107809"/>
                  <a:ext cx="352896" cy="352896"/>
                </a:xfrm>
                <a:prstGeom prst="ellipse">
                  <a:avLst/>
                </a:prstGeom>
                <a:solidFill>
                  <a:srgbClr val="CC99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36" name="楕円 335">
                  <a:extLst>
                    <a:ext uri="{FF2B5EF4-FFF2-40B4-BE49-F238E27FC236}">
                      <a16:creationId xmlns:a16="http://schemas.microsoft.com/office/drawing/2014/main" id="{C9AC17C8-7E51-45FB-98C5-9B18967DDC75}"/>
                    </a:ext>
                  </a:extLst>
                </p:cNvPr>
                <p:cNvSpPr/>
                <p:nvPr/>
              </p:nvSpPr>
              <p:spPr bwMode="auto">
                <a:xfrm>
                  <a:off x="5351994" y="2169136"/>
                  <a:ext cx="230242" cy="230242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四角形: 上の 2 つの角を丸める 336">
                  <a:extLst>
                    <a:ext uri="{FF2B5EF4-FFF2-40B4-BE49-F238E27FC236}">
                      <a16:creationId xmlns:a16="http://schemas.microsoft.com/office/drawing/2014/main" id="{2DF1C460-AC37-4AD2-A37A-13CC688F9C17}"/>
                    </a:ext>
                  </a:extLst>
                </p:cNvPr>
                <p:cNvSpPr/>
                <p:nvPr/>
              </p:nvSpPr>
              <p:spPr bwMode="auto">
                <a:xfrm>
                  <a:off x="5169224" y="2747239"/>
                  <a:ext cx="595782" cy="5168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四角形: 上の 2 つの角を丸める 337">
                  <a:extLst>
                    <a:ext uri="{FF2B5EF4-FFF2-40B4-BE49-F238E27FC236}">
                      <a16:creationId xmlns:a16="http://schemas.microsoft.com/office/drawing/2014/main" id="{CFDDB867-1C6F-4063-8FDA-414E82DF3032}"/>
                    </a:ext>
                  </a:extLst>
                </p:cNvPr>
                <p:cNvSpPr/>
                <p:nvPr/>
              </p:nvSpPr>
              <p:spPr bwMode="auto">
                <a:xfrm>
                  <a:off x="5157317" y="1743942"/>
                  <a:ext cx="619596" cy="1178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四角形: 上の 2 つの角を丸める 338">
                  <a:extLst>
                    <a:ext uri="{FF2B5EF4-FFF2-40B4-BE49-F238E27FC236}">
                      <a16:creationId xmlns:a16="http://schemas.microsoft.com/office/drawing/2014/main" id="{5E422696-4A20-4D66-912F-F1143AC35254}"/>
                    </a:ext>
                  </a:extLst>
                </p:cNvPr>
                <p:cNvSpPr/>
                <p:nvPr/>
              </p:nvSpPr>
              <p:spPr bwMode="auto">
                <a:xfrm>
                  <a:off x="5247805" y="1752026"/>
                  <a:ext cx="438620" cy="1178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四角形: 上の 2 つの角を丸める 339">
                  <a:extLst>
                    <a:ext uri="{FF2B5EF4-FFF2-40B4-BE49-F238E27FC236}">
                      <a16:creationId xmlns:a16="http://schemas.microsoft.com/office/drawing/2014/main" id="{ADF74D11-50D5-42BD-AECA-885C47A35D9C}"/>
                    </a:ext>
                  </a:extLst>
                </p:cNvPr>
                <p:cNvSpPr/>
                <p:nvPr/>
              </p:nvSpPr>
              <p:spPr bwMode="auto">
                <a:xfrm>
                  <a:off x="5383515" y="1729653"/>
                  <a:ext cx="181446" cy="14646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4" name="四角形: 上の 2 つの角を丸める 323">
                <a:extLst>
                  <a:ext uri="{FF2B5EF4-FFF2-40B4-BE49-F238E27FC236}">
                    <a16:creationId xmlns:a16="http://schemas.microsoft.com/office/drawing/2014/main" id="{7FD0AB70-C523-4381-8216-03FF231DBF96}"/>
                  </a:ext>
                </a:extLst>
              </p:cNvPr>
              <p:cNvSpPr/>
              <p:nvPr/>
            </p:nvSpPr>
            <p:spPr bwMode="auto">
              <a:xfrm>
                <a:off x="1033404" y="1493785"/>
                <a:ext cx="1035115" cy="2925325"/>
              </a:xfrm>
              <a:prstGeom prst="round2SameRect">
                <a:avLst>
                  <a:gd name="adj1" fmla="val 32862"/>
                  <a:gd name="adj2" fmla="val 13987"/>
                </a:avLst>
              </a:prstGeom>
              <a:solidFill>
                <a:schemeClr val="bg1">
                  <a:lumMod val="65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四角形: 上の 2 つの角を丸める 324">
                <a:extLst>
                  <a:ext uri="{FF2B5EF4-FFF2-40B4-BE49-F238E27FC236}">
                    <a16:creationId xmlns:a16="http://schemas.microsoft.com/office/drawing/2014/main" id="{C987BC7E-FD4E-4577-944A-6F550D5D5AE4}"/>
                  </a:ext>
                </a:extLst>
              </p:cNvPr>
              <p:cNvSpPr/>
              <p:nvPr/>
            </p:nvSpPr>
            <p:spPr bwMode="auto">
              <a:xfrm>
                <a:off x="1113439" y="4419111"/>
                <a:ext cx="875044" cy="1300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四角形: 角を丸くする 325">
                <a:extLst>
                  <a:ext uri="{FF2B5EF4-FFF2-40B4-BE49-F238E27FC236}">
                    <a16:creationId xmlns:a16="http://schemas.microsoft.com/office/drawing/2014/main" id="{7D49EAF0-03F6-40FC-ADE7-32025326E863}"/>
                  </a:ext>
                </a:extLst>
              </p:cNvPr>
              <p:cNvSpPr/>
              <p:nvPr/>
            </p:nvSpPr>
            <p:spPr bwMode="auto">
              <a:xfrm>
                <a:off x="1015946" y="1939072"/>
                <a:ext cx="1070030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四角形: 角を丸くする 326">
                <a:extLst>
                  <a:ext uri="{FF2B5EF4-FFF2-40B4-BE49-F238E27FC236}">
                    <a16:creationId xmlns:a16="http://schemas.microsoft.com/office/drawing/2014/main" id="{0B7618B7-BE20-4CD6-8B1F-6F84FC589CA0}"/>
                  </a:ext>
                </a:extLst>
              </p:cNvPr>
              <p:cNvSpPr/>
              <p:nvPr/>
            </p:nvSpPr>
            <p:spPr bwMode="auto">
              <a:xfrm>
                <a:off x="1015946" y="4077435"/>
                <a:ext cx="1070030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1" name="フリーフォーム: 図形 320">
              <a:extLst>
                <a:ext uri="{FF2B5EF4-FFF2-40B4-BE49-F238E27FC236}">
                  <a16:creationId xmlns:a16="http://schemas.microsoft.com/office/drawing/2014/main" id="{572C11E0-4DB7-4452-A83B-469535734F79}"/>
                </a:ext>
              </a:extLst>
            </p:cNvPr>
            <p:cNvSpPr/>
            <p:nvPr/>
          </p:nvSpPr>
          <p:spPr bwMode="auto">
            <a:xfrm>
              <a:off x="1225913" y="5403766"/>
              <a:ext cx="626318" cy="355574"/>
            </a:xfrm>
            <a:custGeom>
              <a:avLst/>
              <a:gdLst>
                <a:gd name="connsiteX0" fmla="*/ 1145182 w 1305146"/>
                <a:gd name="connsiteY0" fmla="*/ 51461 h 740959"/>
                <a:gd name="connsiteX1" fmla="*/ 1305146 w 1305146"/>
                <a:gd name="connsiteY1" fmla="*/ 51461 h 740959"/>
                <a:gd name="connsiteX2" fmla="*/ 1067413 w 1305146"/>
                <a:gd name="connsiteY2" fmla="*/ 398667 h 740959"/>
                <a:gd name="connsiteX3" fmla="*/ 1301782 w 1305146"/>
                <a:gd name="connsiteY3" fmla="*/ 740959 h 740959"/>
                <a:gd name="connsiteX4" fmla="*/ 1141818 w 1305146"/>
                <a:gd name="connsiteY4" fmla="*/ 740959 h 740959"/>
                <a:gd name="connsiteX5" fmla="*/ 987431 w 1305146"/>
                <a:gd name="connsiteY5" fmla="*/ 515479 h 740959"/>
                <a:gd name="connsiteX6" fmla="*/ 833043 w 1305146"/>
                <a:gd name="connsiteY6" fmla="*/ 740959 h 740959"/>
                <a:gd name="connsiteX7" fmla="*/ 673079 w 1305146"/>
                <a:gd name="connsiteY7" fmla="*/ 740959 h 740959"/>
                <a:gd name="connsiteX8" fmla="*/ 1055527 w 1305146"/>
                <a:gd name="connsiteY8" fmla="*/ 182401 h 740959"/>
                <a:gd name="connsiteX9" fmla="*/ 733558 w 1305146"/>
                <a:gd name="connsiteY9" fmla="*/ 182401 h 740959"/>
                <a:gd name="connsiteX10" fmla="*/ 733558 w 1305146"/>
                <a:gd name="connsiteY10" fmla="*/ 52372 h 740959"/>
                <a:gd name="connsiteX11" fmla="*/ 1144558 w 1305146"/>
                <a:gd name="connsiteY11" fmla="*/ 52372 h 740959"/>
                <a:gd name="connsiteX12" fmla="*/ 201583 w 1305146"/>
                <a:gd name="connsiteY12" fmla="*/ 3083 h 740959"/>
                <a:gd name="connsiteX13" fmla="*/ 328513 w 1305146"/>
                <a:gd name="connsiteY13" fmla="*/ 3083 h 740959"/>
                <a:gd name="connsiteX14" fmla="*/ 315542 w 1305146"/>
                <a:gd name="connsiteY14" fmla="*/ 138097 h 740959"/>
                <a:gd name="connsiteX15" fmla="*/ 506598 w 1305146"/>
                <a:gd name="connsiteY15" fmla="*/ 138097 h 740959"/>
                <a:gd name="connsiteX16" fmla="*/ 602860 w 1305146"/>
                <a:gd name="connsiteY16" fmla="*/ 138097 h 740959"/>
                <a:gd name="connsiteX17" fmla="*/ 641183 w 1305146"/>
                <a:gd name="connsiteY17" fmla="*/ 138097 h 740959"/>
                <a:gd name="connsiteX18" fmla="*/ 596321 w 1305146"/>
                <a:gd name="connsiteY18" fmla="*/ 740958 h 740959"/>
                <a:gd name="connsiteX19" fmla="*/ 461736 w 1305146"/>
                <a:gd name="connsiteY19" fmla="*/ 740958 h 740959"/>
                <a:gd name="connsiteX20" fmla="*/ 496922 w 1305146"/>
                <a:gd name="connsiteY20" fmla="*/ 268126 h 740959"/>
                <a:gd name="connsiteX21" fmla="*/ 303051 w 1305146"/>
                <a:gd name="connsiteY21" fmla="*/ 268126 h 740959"/>
                <a:gd name="connsiteX22" fmla="*/ 257628 w 1305146"/>
                <a:gd name="connsiteY22" fmla="*/ 740959 h 740959"/>
                <a:gd name="connsiteX23" fmla="*/ 130698 w 1305146"/>
                <a:gd name="connsiteY23" fmla="*/ 740959 h 740959"/>
                <a:gd name="connsiteX24" fmla="*/ 176121 w 1305146"/>
                <a:gd name="connsiteY24" fmla="*/ 268126 h 740959"/>
                <a:gd name="connsiteX25" fmla="*/ 0 w 1305146"/>
                <a:gd name="connsiteY25" fmla="*/ 268126 h 740959"/>
                <a:gd name="connsiteX26" fmla="*/ 0 w 1305146"/>
                <a:gd name="connsiteY26" fmla="*/ 138097 h 740959"/>
                <a:gd name="connsiteX27" fmla="*/ 188612 w 1305146"/>
                <a:gd name="connsiteY27" fmla="*/ 138097 h 740959"/>
                <a:gd name="connsiteX28" fmla="*/ 549493 w 1305146"/>
                <a:gd name="connsiteY28" fmla="*/ 0 h 740959"/>
                <a:gd name="connsiteX29" fmla="*/ 679522 w 1305146"/>
                <a:gd name="connsiteY29" fmla="*/ 0 h 740959"/>
                <a:gd name="connsiteX30" fmla="*/ 679522 w 1305146"/>
                <a:gd name="connsiteY30" fmla="*/ 102161 h 740959"/>
                <a:gd name="connsiteX31" fmla="*/ 549493 w 1305146"/>
                <a:gd name="connsiteY31" fmla="*/ 102161 h 740959"/>
                <a:gd name="connsiteX32" fmla="*/ 387568 w 1305146"/>
                <a:gd name="connsiteY32" fmla="*/ 0 h 740959"/>
                <a:gd name="connsiteX33" fmla="*/ 517597 w 1305146"/>
                <a:gd name="connsiteY33" fmla="*/ 0 h 740959"/>
                <a:gd name="connsiteX34" fmla="*/ 517597 w 1305146"/>
                <a:gd name="connsiteY34" fmla="*/ 102161 h 740959"/>
                <a:gd name="connsiteX35" fmla="*/ 387568 w 1305146"/>
                <a:gd name="connsiteY35" fmla="*/ 102161 h 740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305146" h="740959">
                  <a:moveTo>
                    <a:pt x="1145182" y="51461"/>
                  </a:moveTo>
                  <a:lnTo>
                    <a:pt x="1305146" y="51461"/>
                  </a:lnTo>
                  <a:lnTo>
                    <a:pt x="1067413" y="398667"/>
                  </a:lnTo>
                  <a:lnTo>
                    <a:pt x="1301782" y="740959"/>
                  </a:lnTo>
                  <a:lnTo>
                    <a:pt x="1141818" y="740959"/>
                  </a:lnTo>
                  <a:lnTo>
                    <a:pt x="987431" y="515479"/>
                  </a:lnTo>
                  <a:lnTo>
                    <a:pt x="833043" y="740959"/>
                  </a:lnTo>
                  <a:lnTo>
                    <a:pt x="673079" y="740959"/>
                  </a:lnTo>
                  <a:lnTo>
                    <a:pt x="1055527" y="182401"/>
                  </a:lnTo>
                  <a:lnTo>
                    <a:pt x="733558" y="182401"/>
                  </a:lnTo>
                  <a:lnTo>
                    <a:pt x="733558" y="52372"/>
                  </a:lnTo>
                  <a:lnTo>
                    <a:pt x="1144558" y="52372"/>
                  </a:lnTo>
                  <a:close/>
                  <a:moveTo>
                    <a:pt x="201583" y="3083"/>
                  </a:moveTo>
                  <a:lnTo>
                    <a:pt x="328513" y="3083"/>
                  </a:lnTo>
                  <a:lnTo>
                    <a:pt x="315542" y="138097"/>
                  </a:lnTo>
                  <a:lnTo>
                    <a:pt x="506598" y="138097"/>
                  </a:lnTo>
                  <a:lnTo>
                    <a:pt x="602860" y="138097"/>
                  </a:lnTo>
                  <a:lnTo>
                    <a:pt x="641183" y="138097"/>
                  </a:lnTo>
                  <a:lnTo>
                    <a:pt x="596321" y="740958"/>
                  </a:lnTo>
                  <a:lnTo>
                    <a:pt x="461736" y="740958"/>
                  </a:lnTo>
                  <a:lnTo>
                    <a:pt x="496922" y="268126"/>
                  </a:lnTo>
                  <a:lnTo>
                    <a:pt x="303051" y="268126"/>
                  </a:lnTo>
                  <a:lnTo>
                    <a:pt x="257628" y="740959"/>
                  </a:lnTo>
                  <a:lnTo>
                    <a:pt x="130698" y="740959"/>
                  </a:lnTo>
                  <a:lnTo>
                    <a:pt x="176121" y="268126"/>
                  </a:lnTo>
                  <a:lnTo>
                    <a:pt x="0" y="268126"/>
                  </a:lnTo>
                  <a:lnTo>
                    <a:pt x="0" y="138097"/>
                  </a:lnTo>
                  <a:lnTo>
                    <a:pt x="188612" y="138097"/>
                  </a:lnTo>
                  <a:close/>
                  <a:moveTo>
                    <a:pt x="549493" y="0"/>
                  </a:moveTo>
                  <a:lnTo>
                    <a:pt x="679522" y="0"/>
                  </a:lnTo>
                  <a:lnTo>
                    <a:pt x="679522" y="102161"/>
                  </a:lnTo>
                  <a:lnTo>
                    <a:pt x="549493" y="102161"/>
                  </a:lnTo>
                  <a:close/>
                  <a:moveTo>
                    <a:pt x="387568" y="0"/>
                  </a:moveTo>
                  <a:lnTo>
                    <a:pt x="517597" y="0"/>
                  </a:lnTo>
                  <a:lnTo>
                    <a:pt x="517597" y="102161"/>
                  </a:lnTo>
                  <a:lnTo>
                    <a:pt x="387568" y="102161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46728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27853</TotalTime>
  <Words>3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pptxi92_ガスボンベのイラスト</dc:title>
  <dc:subject>pptxi92_ガスボンベのイラスト</dc:subject>
  <dc:creator>でじけろお</dc:creator>
  <cp:revision>1</cp:revision>
  <dcterms:created xsi:type="dcterms:W3CDTF">2018-05-20T00:31:01Z</dcterms:created>
  <dcterms:modified xsi:type="dcterms:W3CDTF">2022-03-24T08:22:26Z</dcterms:modified>
  <cp:version>1</cp:version>
</cp:coreProperties>
</file>